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2.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5.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8.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9.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0.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1.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2.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3.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4.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5.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 id="2147483752" r:id="rId2"/>
    <p:sldMasterId id="2147483772" r:id="rId3"/>
    <p:sldMasterId id="2147483791" r:id="rId4"/>
    <p:sldMasterId id="2147483801" r:id="rId5"/>
    <p:sldMasterId id="2147483823" r:id="rId6"/>
    <p:sldMasterId id="2147483843" r:id="rId7"/>
    <p:sldMasterId id="2147483848" r:id="rId8"/>
    <p:sldMasterId id="2147483860" r:id="rId9"/>
    <p:sldMasterId id="2147483916" r:id="rId10"/>
    <p:sldMasterId id="2147483949" r:id="rId11"/>
    <p:sldMasterId id="2147483963" r:id="rId12"/>
    <p:sldMasterId id="2147483984" r:id="rId13"/>
    <p:sldMasterId id="2147483997" r:id="rId14"/>
    <p:sldMasterId id="2147484022" r:id="rId15"/>
    <p:sldMasterId id="2147484044" r:id="rId16"/>
    <p:sldMasterId id="2147484067" r:id="rId17"/>
    <p:sldMasterId id="2147484070" r:id="rId18"/>
    <p:sldMasterId id="2147484084" r:id="rId19"/>
    <p:sldMasterId id="2147484101" r:id="rId20"/>
    <p:sldMasterId id="2147484123" r:id="rId21"/>
    <p:sldMasterId id="2147484136" r:id="rId22"/>
    <p:sldMasterId id="2147484147" r:id="rId23"/>
    <p:sldMasterId id="2147484161" r:id="rId24"/>
    <p:sldMasterId id="2147484174" r:id="rId25"/>
    <p:sldMasterId id="2147484188" r:id="rId26"/>
  </p:sldMasterIdLst>
  <p:notesMasterIdLst>
    <p:notesMasterId r:id="rId78"/>
  </p:notesMasterIdLst>
  <p:handoutMasterIdLst>
    <p:handoutMasterId r:id="rId79"/>
  </p:handoutMasterIdLst>
  <p:sldIdLst>
    <p:sldId id="641" r:id="rId27"/>
    <p:sldId id="2141412282" r:id="rId28"/>
    <p:sldId id="2141412287" r:id="rId29"/>
    <p:sldId id="4341" r:id="rId30"/>
    <p:sldId id="265" r:id="rId31"/>
    <p:sldId id="266" r:id="rId32"/>
    <p:sldId id="1471" r:id="rId33"/>
    <p:sldId id="2141412284" r:id="rId34"/>
    <p:sldId id="809" r:id="rId35"/>
    <p:sldId id="807" r:id="rId36"/>
    <p:sldId id="725" r:id="rId37"/>
    <p:sldId id="841" r:id="rId38"/>
    <p:sldId id="267" r:id="rId39"/>
    <p:sldId id="364" r:id="rId40"/>
    <p:sldId id="663" r:id="rId41"/>
    <p:sldId id="812" r:id="rId42"/>
    <p:sldId id="366" r:id="rId43"/>
    <p:sldId id="1448942804" r:id="rId44"/>
    <p:sldId id="1448942824" r:id="rId45"/>
    <p:sldId id="1448942825" r:id="rId46"/>
    <p:sldId id="1448942827" r:id="rId47"/>
    <p:sldId id="589" r:id="rId48"/>
    <p:sldId id="592" r:id="rId49"/>
    <p:sldId id="342" r:id="rId50"/>
    <p:sldId id="1448942806" r:id="rId51"/>
    <p:sldId id="14445" r:id="rId52"/>
    <p:sldId id="1448942836" r:id="rId53"/>
    <p:sldId id="2141412285" r:id="rId54"/>
    <p:sldId id="1448942820" r:id="rId55"/>
    <p:sldId id="1448942821" r:id="rId56"/>
    <p:sldId id="352" r:id="rId57"/>
    <p:sldId id="722" r:id="rId58"/>
    <p:sldId id="1448942808" r:id="rId59"/>
    <p:sldId id="272" r:id="rId60"/>
    <p:sldId id="1448942809" r:id="rId61"/>
    <p:sldId id="1448942811" r:id="rId62"/>
    <p:sldId id="1448942812" r:id="rId63"/>
    <p:sldId id="353" r:id="rId64"/>
    <p:sldId id="348" r:id="rId65"/>
    <p:sldId id="344" r:id="rId66"/>
    <p:sldId id="274" r:id="rId67"/>
    <p:sldId id="1448942816" r:id="rId68"/>
    <p:sldId id="1448942814" r:id="rId69"/>
    <p:sldId id="1448942815" r:id="rId70"/>
    <p:sldId id="4357" r:id="rId71"/>
    <p:sldId id="2141412286" r:id="rId72"/>
    <p:sldId id="2141412283" r:id="rId73"/>
    <p:sldId id="834" r:id="rId74"/>
    <p:sldId id="1448942837" r:id="rId75"/>
    <p:sldId id="4422" r:id="rId76"/>
    <p:sldId id="308" r:id="rId77"/>
  </p:sldIdLst>
  <p:sldSz cx="9144000" cy="5143500" type="screen16x9"/>
  <p:notesSz cx="9144000" cy="6858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9"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4F92"/>
    <a:srgbClr val="00004E"/>
    <a:srgbClr val="2899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319" autoAdjust="0"/>
    <p:restoredTop sz="86265" autoAdjust="0"/>
  </p:normalViewPr>
  <p:slideViewPr>
    <p:cSldViewPr snapToGrid="0" snapToObjects="1">
      <p:cViewPr>
        <p:scale>
          <a:sx n="120" d="100"/>
          <a:sy n="120" d="100"/>
        </p:scale>
        <p:origin x="1536" y="296"/>
      </p:cViewPr>
      <p:guideLst>
        <p:guide orient="horz" pos="599"/>
        <p:guide pos="2880"/>
      </p:guideLst>
    </p:cSldViewPr>
  </p:slideViewPr>
  <p:notesTextViewPr>
    <p:cViewPr>
      <p:scale>
        <a:sx n="100" d="100"/>
        <a:sy n="100" d="100"/>
      </p:scale>
      <p:origin x="0" y="0"/>
    </p:cViewPr>
  </p:notesTextViewPr>
  <p:sorterViewPr>
    <p:cViewPr>
      <p:scale>
        <a:sx n="1" d="1"/>
        <a:sy n="1" d="1"/>
      </p:scale>
      <p:origin x="0" y="0"/>
    </p:cViewPr>
  </p:sorterViewPr>
  <p:notesViewPr>
    <p:cSldViewPr snapToGrid="0" snapToObjects="1" showGuides="1">
      <p:cViewPr varScale="1">
        <p:scale>
          <a:sx n="218" d="100"/>
          <a:sy n="218" d="100"/>
        </p:scale>
        <p:origin x="132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Users/austin/Documents/RACE%20analysis/RACE%20Mutation%20figure_AK_AJ_0902202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ustin\Documents\RACE%20analysis\RACE_biodata_28012021%203%20time%20points%20CT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Foglio1!$A$11</c:f>
              <c:strCache>
                <c:ptCount val="1"/>
                <c:pt idx="0">
                  <c:v>Baseline</c:v>
                </c:pt>
              </c:strCache>
            </c:strRef>
          </c:tx>
          <c:invertIfNegative val="0"/>
          <c:dLbls>
            <c:dLbl>
              <c:idx val="0"/>
              <c:tx>
                <c:rich>
                  <a:bodyPr/>
                  <a:lstStyle/>
                  <a:p>
                    <a:r>
                      <a:rPr lang="en-US"/>
                      <a:t>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AA5-EB4C-827C-B969D171676A}"/>
                </c:ext>
              </c:extLst>
            </c:dLbl>
            <c:dLbl>
              <c:idx val="1"/>
              <c:tx>
                <c:rich>
                  <a:bodyPr/>
                  <a:lstStyle/>
                  <a:p>
                    <a:r>
                      <a:rPr lang="en-US"/>
                      <a:t>31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AA5-EB4C-827C-B969D171676A}"/>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Foglio1!$B$10:$C$10</c:f>
              <c:strCache>
                <c:ptCount val="2"/>
                <c:pt idx="0">
                  <c:v>Arm A</c:v>
                </c:pt>
                <c:pt idx="1">
                  <c:v>Arm B</c:v>
                </c:pt>
              </c:strCache>
            </c:strRef>
          </c:cat>
          <c:val>
            <c:numRef>
              <c:f>Foglio1!$B$11:$C$11</c:f>
              <c:numCache>
                <c:formatCode>General</c:formatCode>
                <c:ptCount val="2"/>
                <c:pt idx="0">
                  <c:v>29.5</c:v>
                </c:pt>
                <c:pt idx="1">
                  <c:v>30.8</c:v>
                </c:pt>
              </c:numCache>
            </c:numRef>
          </c:val>
          <c:extLst>
            <c:ext xmlns:c16="http://schemas.microsoft.com/office/drawing/2014/chart" uri="{C3380CC4-5D6E-409C-BE32-E72D297353CC}">
              <c16:uniqueId val="{00000000-B434-CE4F-AD5F-972926FBE859}"/>
            </c:ext>
          </c:extLst>
        </c:ser>
        <c:ser>
          <c:idx val="1"/>
          <c:order val="1"/>
          <c:tx>
            <c:strRef>
              <c:f>Foglio1!$A$12</c:f>
              <c:strCache>
                <c:ptCount val="1"/>
                <c:pt idx="0">
                  <c:v>6m</c:v>
                </c:pt>
              </c:strCache>
            </c:strRef>
          </c:tx>
          <c:invertIfNegative val="0"/>
          <c:dLbls>
            <c:dLbl>
              <c:idx val="0"/>
              <c:tx>
                <c:rich>
                  <a:bodyPr/>
                  <a:lstStyle/>
                  <a:p>
                    <a:r>
                      <a:rPr lang="en-US"/>
                      <a:t>66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AA5-EB4C-827C-B969D171676A}"/>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Foglio1!$B$10:$C$10</c:f>
              <c:strCache>
                <c:ptCount val="2"/>
                <c:pt idx="0">
                  <c:v>Arm A</c:v>
                </c:pt>
                <c:pt idx="1">
                  <c:v>Arm B</c:v>
                </c:pt>
              </c:strCache>
            </c:strRef>
          </c:cat>
          <c:val>
            <c:numRef>
              <c:f>Foglio1!$B$12:$C$12</c:f>
              <c:numCache>
                <c:formatCode>General</c:formatCode>
                <c:ptCount val="2"/>
                <c:pt idx="0">
                  <c:v>65.599999999999994</c:v>
                </c:pt>
                <c:pt idx="1">
                  <c:v>55</c:v>
                </c:pt>
              </c:numCache>
            </c:numRef>
          </c:val>
          <c:extLst>
            <c:ext xmlns:c16="http://schemas.microsoft.com/office/drawing/2014/chart" uri="{C3380CC4-5D6E-409C-BE32-E72D297353CC}">
              <c16:uniqueId val="{00000001-B434-CE4F-AD5F-972926FBE859}"/>
            </c:ext>
          </c:extLst>
        </c:ser>
        <c:ser>
          <c:idx val="2"/>
          <c:order val="2"/>
          <c:tx>
            <c:strRef>
              <c:f>Foglio1!$A$13</c:f>
              <c:strCache>
                <c:ptCount val="1"/>
                <c:pt idx="0">
                  <c:v>24m</c:v>
                </c:pt>
              </c:strCache>
            </c:strRef>
          </c:tx>
          <c:invertIfNegative val="0"/>
          <c:dLbls>
            <c:dLbl>
              <c:idx val="0"/>
              <c:tx>
                <c:rich>
                  <a:bodyPr/>
                  <a:lstStyle/>
                  <a:p>
                    <a:r>
                      <a:rPr lang="en-US"/>
                      <a:t>77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AA5-EB4C-827C-B969D171676A}"/>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Foglio1!$B$10:$C$10</c:f>
              <c:strCache>
                <c:ptCount val="2"/>
                <c:pt idx="0">
                  <c:v>Arm A</c:v>
                </c:pt>
                <c:pt idx="1">
                  <c:v>Arm B</c:v>
                </c:pt>
              </c:strCache>
            </c:strRef>
          </c:cat>
          <c:val>
            <c:numRef>
              <c:f>Foglio1!$B$13:$C$13</c:f>
              <c:numCache>
                <c:formatCode>General</c:formatCode>
                <c:ptCount val="2"/>
                <c:pt idx="0">
                  <c:v>76</c:v>
                </c:pt>
                <c:pt idx="1">
                  <c:v>52</c:v>
                </c:pt>
              </c:numCache>
            </c:numRef>
          </c:val>
          <c:extLst>
            <c:ext xmlns:c16="http://schemas.microsoft.com/office/drawing/2014/chart" uri="{C3380CC4-5D6E-409C-BE32-E72D297353CC}">
              <c16:uniqueId val="{00000002-B434-CE4F-AD5F-972926FBE859}"/>
            </c:ext>
          </c:extLst>
        </c:ser>
        <c:dLbls>
          <c:showLegendKey val="0"/>
          <c:showVal val="0"/>
          <c:showCatName val="0"/>
          <c:showSerName val="0"/>
          <c:showPercent val="0"/>
          <c:showBubbleSize val="0"/>
        </c:dLbls>
        <c:gapWidth val="150"/>
        <c:axId val="132237952"/>
        <c:axId val="132309376"/>
      </c:barChart>
      <c:catAx>
        <c:axId val="132237952"/>
        <c:scaling>
          <c:orientation val="minMax"/>
        </c:scaling>
        <c:delete val="0"/>
        <c:axPos val="b"/>
        <c:numFmt formatCode="General" sourceLinked="0"/>
        <c:majorTickMark val="out"/>
        <c:minorTickMark val="none"/>
        <c:tickLblPos val="nextTo"/>
        <c:txPr>
          <a:bodyPr/>
          <a:lstStyle/>
          <a:p>
            <a:pPr>
              <a:defRPr sz="1800"/>
            </a:pPr>
            <a:endParaRPr lang="en-US"/>
          </a:p>
        </c:txPr>
        <c:crossAx val="132309376"/>
        <c:crosses val="autoZero"/>
        <c:auto val="1"/>
        <c:lblAlgn val="ctr"/>
        <c:lblOffset val="100"/>
        <c:noMultiLvlLbl val="0"/>
      </c:catAx>
      <c:valAx>
        <c:axId val="132309376"/>
        <c:scaling>
          <c:orientation val="minMax"/>
          <c:max val="100"/>
        </c:scaling>
        <c:delete val="0"/>
        <c:axPos val="l"/>
        <c:numFmt formatCode="General" sourceLinked="1"/>
        <c:majorTickMark val="out"/>
        <c:minorTickMark val="none"/>
        <c:tickLblPos val="nextTo"/>
        <c:crossAx val="132237952"/>
        <c:crosses val="autoZero"/>
        <c:crossBetween val="between"/>
      </c:valAx>
    </c:plotArea>
    <c:legend>
      <c:legendPos val="r"/>
      <c:layout>
        <c:manualLayout>
          <c:xMode val="edge"/>
          <c:yMode val="edge"/>
          <c:x val="6.3366325596904388E-2"/>
          <c:y val="3.6081730808515781E-2"/>
          <c:w val="0.20224704261885745"/>
          <c:h val="0.18195180086909768"/>
        </c:manualLayout>
      </c:layout>
      <c:overlay val="0"/>
      <c:txPr>
        <a:bodyPr/>
        <a:lstStyle/>
        <a:p>
          <a:pPr>
            <a:defRPr sz="1800"/>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94671468086215E-3"/>
          <c:y val="0.1225051946631671"/>
          <c:w val="0.94259172277021031"/>
          <c:h val="0.75390511081948086"/>
        </c:manualLayout>
      </c:layout>
      <c:barChart>
        <c:barDir val="col"/>
        <c:grouping val="clustered"/>
        <c:varyColors val="0"/>
        <c:ser>
          <c:idx val="0"/>
          <c:order val="0"/>
          <c:tx>
            <c:strRef>
              <c:f>'0 6 24'!$I$6</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 6 24'!$H$7:$H$9</c:f>
              <c:strCache>
                <c:ptCount val="3"/>
                <c:pt idx="0">
                  <c:v>Number of patients with mutations VAF&gt;0.1</c:v>
                </c:pt>
                <c:pt idx="1">
                  <c:v>Number of patients with mutations VAF&gt;1</c:v>
                </c:pt>
                <c:pt idx="2">
                  <c:v>Number of patients with mutations VAF &gt;5%</c:v>
                </c:pt>
              </c:strCache>
            </c:strRef>
          </c:cat>
          <c:val>
            <c:numRef>
              <c:f>'0 6 24'!$I$7:$I$9</c:f>
              <c:numCache>
                <c:formatCode>0</c:formatCode>
                <c:ptCount val="3"/>
                <c:pt idx="0">
                  <c:v>16</c:v>
                </c:pt>
                <c:pt idx="1">
                  <c:v>15</c:v>
                </c:pt>
                <c:pt idx="2">
                  <c:v>7</c:v>
                </c:pt>
              </c:numCache>
            </c:numRef>
          </c:val>
          <c:extLst>
            <c:ext xmlns:c16="http://schemas.microsoft.com/office/drawing/2014/chart" uri="{C3380CC4-5D6E-409C-BE32-E72D297353CC}">
              <c16:uniqueId val="{00000000-933D-D949-9C7A-754346F3B089}"/>
            </c:ext>
          </c:extLst>
        </c:ser>
        <c:ser>
          <c:idx val="1"/>
          <c:order val="1"/>
          <c:tx>
            <c:strRef>
              <c:f>'0 6 24'!$J$6</c:f>
              <c:strCache>
                <c:ptCount val="1"/>
                <c:pt idx="0">
                  <c:v>6 months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 6 24'!$H$7:$H$9</c:f>
              <c:strCache>
                <c:ptCount val="3"/>
                <c:pt idx="0">
                  <c:v>Number of patients with mutations VAF&gt;0.1</c:v>
                </c:pt>
                <c:pt idx="1">
                  <c:v>Number of patients with mutations VAF&gt;1</c:v>
                </c:pt>
                <c:pt idx="2">
                  <c:v>Number of patients with mutations VAF &gt;5%</c:v>
                </c:pt>
              </c:strCache>
            </c:strRef>
          </c:cat>
          <c:val>
            <c:numRef>
              <c:f>'0 6 24'!$J$7:$J$9</c:f>
              <c:numCache>
                <c:formatCode>0</c:formatCode>
                <c:ptCount val="3"/>
                <c:pt idx="0">
                  <c:v>29</c:v>
                </c:pt>
                <c:pt idx="1">
                  <c:v>29</c:v>
                </c:pt>
                <c:pt idx="2">
                  <c:v>20</c:v>
                </c:pt>
              </c:numCache>
            </c:numRef>
          </c:val>
          <c:extLst>
            <c:ext xmlns:c16="http://schemas.microsoft.com/office/drawing/2014/chart" uri="{C3380CC4-5D6E-409C-BE32-E72D297353CC}">
              <c16:uniqueId val="{00000001-933D-D949-9C7A-754346F3B089}"/>
            </c:ext>
          </c:extLst>
        </c:ser>
        <c:ser>
          <c:idx val="2"/>
          <c:order val="2"/>
          <c:tx>
            <c:strRef>
              <c:f>'0 6 24'!$K$6</c:f>
              <c:strCache>
                <c:ptCount val="1"/>
                <c:pt idx="0">
                  <c:v>24 months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 6 24'!$H$7:$H$9</c:f>
              <c:strCache>
                <c:ptCount val="3"/>
                <c:pt idx="0">
                  <c:v>Number of patients with mutations VAF&gt;0.1</c:v>
                </c:pt>
                <c:pt idx="1">
                  <c:v>Number of patients with mutations VAF&gt;1</c:v>
                </c:pt>
                <c:pt idx="2">
                  <c:v>Number of patients with mutations VAF &gt;5%</c:v>
                </c:pt>
              </c:strCache>
            </c:strRef>
          </c:cat>
          <c:val>
            <c:numRef>
              <c:f>'0 6 24'!$K$7:$K$9</c:f>
              <c:numCache>
                <c:formatCode>0</c:formatCode>
                <c:ptCount val="3"/>
                <c:pt idx="0">
                  <c:v>31</c:v>
                </c:pt>
                <c:pt idx="1">
                  <c:v>31</c:v>
                </c:pt>
                <c:pt idx="2">
                  <c:v>18</c:v>
                </c:pt>
              </c:numCache>
            </c:numRef>
          </c:val>
          <c:extLst>
            <c:ext xmlns:c16="http://schemas.microsoft.com/office/drawing/2014/chart" uri="{C3380CC4-5D6E-409C-BE32-E72D297353CC}">
              <c16:uniqueId val="{00000002-933D-D949-9C7A-754346F3B089}"/>
            </c:ext>
          </c:extLst>
        </c:ser>
        <c:dLbls>
          <c:showLegendKey val="0"/>
          <c:showVal val="1"/>
          <c:showCatName val="0"/>
          <c:showSerName val="0"/>
          <c:showPercent val="0"/>
          <c:showBubbleSize val="0"/>
        </c:dLbls>
        <c:gapWidth val="150"/>
        <c:overlap val="-25"/>
        <c:axId val="1036420415"/>
        <c:axId val="1036422063"/>
      </c:barChart>
      <c:catAx>
        <c:axId val="1036420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422063"/>
        <c:crosses val="autoZero"/>
        <c:auto val="1"/>
        <c:lblAlgn val="ctr"/>
        <c:lblOffset val="100"/>
        <c:noMultiLvlLbl val="0"/>
      </c:catAx>
      <c:valAx>
        <c:axId val="1036422063"/>
        <c:scaling>
          <c:orientation val="minMax"/>
        </c:scaling>
        <c:delete val="1"/>
        <c:axPos val="l"/>
        <c:numFmt formatCode="0" sourceLinked="1"/>
        <c:majorTickMark val="none"/>
        <c:minorTickMark val="none"/>
        <c:tickLblPos val="nextTo"/>
        <c:crossAx val="10364204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A833CE-ACFE-5E47-ACB3-1383FB70E078}" type="doc">
      <dgm:prSet loTypeId="urn:microsoft.com/office/officeart/2005/8/layout/cycle7" loCatId="" qsTypeId="urn:microsoft.com/office/officeart/2005/8/quickstyle/3D3" qsCatId="3D" csTypeId="urn:microsoft.com/office/officeart/2005/8/colors/accent1_2" csCatId="accent1" phldr="1"/>
      <dgm:spPr/>
      <dgm:t>
        <a:bodyPr/>
        <a:lstStyle/>
        <a:p>
          <a:endParaRPr lang="en-US"/>
        </a:p>
      </dgm:t>
    </dgm:pt>
    <dgm:pt modelId="{612834D3-64E7-D541-8EDA-9A59F460F4F4}">
      <dgm:prSet phldrT="[Text]" custT="1"/>
      <dgm:spPr/>
      <dgm:t>
        <a:bodyPr/>
        <a:lstStyle/>
        <a:p>
          <a:r>
            <a:rPr lang="en-US" sz="2800" b="1" dirty="0"/>
            <a:t>AA/PNH syndrome</a:t>
          </a:r>
        </a:p>
      </dgm:t>
    </dgm:pt>
    <dgm:pt modelId="{44A6F837-D45C-C047-A72E-535A80EFFECE}" type="parTrans" cxnId="{113449B3-830C-4046-B20B-CC1663C3FBC5}">
      <dgm:prSet/>
      <dgm:spPr/>
      <dgm:t>
        <a:bodyPr/>
        <a:lstStyle/>
        <a:p>
          <a:endParaRPr lang="en-US"/>
        </a:p>
      </dgm:t>
    </dgm:pt>
    <dgm:pt modelId="{96839153-C489-A94F-B9B0-F805092EF1A8}" type="sibTrans" cxnId="{113449B3-830C-4046-B20B-CC1663C3FBC5}">
      <dgm:prSet/>
      <dgm:spPr/>
      <dgm:t>
        <a:bodyPr/>
        <a:lstStyle/>
        <a:p>
          <a:endParaRPr lang="en-US"/>
        </a:p>
      </dgm:t>
    </dgm:pt>
    <dgm:pt modelId="{4FC39A0F-5F94-5D46-BB49-CAE0D93C48FF}">
      <dgm:prSet phldrT="[Text]"/>
      <dgm:spPr/>
      <dgm:t>
        <a:bodyPr/>
        <a:lstStyle/>
        <a:p>
          <a:r>
            <a:rPr lang="en-US" b="1" dirty="0"/>
            <a:t>PNH</a:t>
          </a:r>
        </a:p>
      </dgm:t>
    </dgm:pt>
    <dgm:pt modelId="{6B78E223-6F23-BC40-B979-C01A23F2EED0}" type="parTrans" cxnId="{3CD103F5-50F7-6549-B01F-9B66019981EB}">
      <dgm:prSet/>
      <dgm:spPr/>
      <dgm:t>
        <a:bodyPr/>
        <a:lstStyle/>
        <a:p>
          <a:endParaRPr lang="en-US"/>
        </a:p>
      </dgm:t>
    </dgm:pt>
    <dgm:pt modelId="{E2ED8AEE-7B27-1447-8EE4-720B4CFDE01F}" type="sibTrans" cxnId="{3CD103F5-50F7-6549-B01F-9B66019981EB}">
      <dgm:prSet/>
      <dgm:spPr/>
      <dgm:t>
        <a:bodyPr/>
        <a:lstStyle/>
        <a:p>
          <a:endParaRPr lang="en-US"/>
        </a:p>
      </dgm:t>
    </dgm:pt>
    <dgm:pt modelId="{12A6E8C4-E2AA-664D-8C56-207540A70F42}">
      <dgm:prSet phldrT="[Text]"/>
      <dgm:spPr/>
      <dgm:t>
        <a:bodyPr/>
        <a:lstStyle/>
        <a:p>
          <a:r>
            <a:rPr lang="en-US" b="1" dirty="0"/>
            <a:t>AA</a:t>
          </a:r>
        </a:p>
      </dgm:t>
    </dgm:pt>
    <dgm:pt modelId="{8A829ECF-E850-1349-91BF-D96166927435}" type="parTrans" cxnId="{78E814DE-EA92-E94D-9E20-15D04A9C19E7}">
      <dgm:prSet/>
      <dgm:spPr/>
      <dgm:t>
        <a:bodyPr/>
        <a:lstStyle/>
        <a:p>
          <a:endParaRPr lang="en-US"/>
        </a:p>
      </dgm:t>
    </dgm:pt>
    <dgm:pt modelId="{CDF15F03-1A4A-AB4C-9E36-D7EFE3BF4436}" type="sibTrans" cxnId="{78E814DE-EA92-E94D-9E20-15D04A9C19E7}">
      <dgm:prSet/>
      <dgm:spPr/>
      <dgm:t>
        <a:bodyPr/>
        <a:lstStyle/>
        <a:p>
          <a:endParaRPr lang="en-US"/>
        </a:p>
      </dgm:t>
    </dgm:pt>
    <dgm:pt modelId="{A7AB30EE-C29F-9C49-B43B-FF79254DA69A}" type="pres">
      <dgm:prSet presAssocID="{8EA833CE-ACFE-5E47-ACB3-1383FB70E078}" presName="Name0" presStyleCnt="0">
        <dgm:presLayoutVars>
          <dgm:dir/>
          <dgm:resizeHandles val="exact"/>
        </dgm:presLayoutVars>
      </dgm:prSet>
      <dgm:spPr/>
    </dgm:pt>
    <dgm:pt modelId="{D377F23C-6F52-004C-8F6E-49293F5F1DDA}" type="pres">
      <dgm:prSet presAssocID="{612834D3-64E7-D541-8EDA-9A59F460F4F4}" presName="node" presStyleLbl="node1" presStyleIdx="0" presStyleCnt="3" custScaleX="136296">
        <dgm:presLayoutVars>
          <dgm:bulletEnabled val="1"/>
        </dgm:presLayoutVars>
      </dgm:prSet>
      <dgm:spPr/>
    </dgm:pt>
    <dgm:pt modelId="{D5D4CE8D-CF15-384E-84BB-EE8B66D944AE}" type="pres">
      <dgm:prSet presAssocID="{96839153-C489-A94F-B9B0-F805092EF1A8}" presName="sibTrans" presStyleLbl="sibTrans2D1" presStyleIdx="0" presStyleCnt="3"/>
      <dgm:spPr/>
    </dgm:pt>
    <dgm:pt modelId="{EC463B3D-C40B-2F46-943B-BDB19F58CDF4}" type="pres">
      <dgm:prSet presAssocID="{96839153-C489-A94F-B9B0-F805092EF1A8}" presName="connectorText" presStyleLbl="sibTrans2D1" presStyleIdx="0" presStyleCnt="3"/>
      <dgm:spPr/>
    </dgm:pt>
    <dgm:pt modelId="{68DE2480-15D4-CB42-A726-CE51B849EC62}" type="pres">
      <dgm:prSet presAssocID="{4FC39A0F-5F94-5D46-BB49-CAE0D93C48FF}" presName="node" presStyleLbl="node1" presStyleIdx="1" presStyleCnt="3">
        <dgm:presLayoutVars>
          <dgm:bulletEnabled val="1"/>
        </dgm:presLayoutVars>
      </dgm:prSet>
      <dgm:spPr/>
    </dgm:pt>
    <dgm:pt modelId="{1BC2B3D9-DA77-144C-A7D7-863F07E5DCBF}" type="pres">
      <dgm:prSet presAssocID="{E2ED8AEE-7B27-1447-8EE4-720B4CFDE01F}" presName="sibTrans" presStyleLbl="sibTrans2D1" presStyleIdx="1" presStyleCnt="3"/>
      <dgm:spPr/>
    </dgm:pt>
    <dgm:pt modelId="{C8D6DDCC-EB5D-3D40-BB4C-670F4DBAD0AB}" type="pres">
      <dgm:prSet presAssocID="{E2ED8AEE-7B27-1447-8EE4-720B4CFDE01F}" presName="connectorText" presStyleLbl="sibTrans2D1" presStyleIdx="1" presStyleCnt="3"/>
      <dgm:spPr/>
    </dgm:pt>
    <dgm:pt modelId="{5D1E7D76-61C0-3A4E-B282-333F16E01C0A}" type="pres">
      <dgm:prSet presAssocID="{12A6E8C4-E2AA-664D-8C56-207540A70F42}" presName="node" presStyleLbl="node1" presStyleIdx="2" presStyleCnt="3">
        <dgm:presLayoutVars>
          <dgm:bulletEnabled val="1"/>
        </dgm:presLayoutVars>
      </dgm:prSet>
      <dgm:spPr/>
    </dgm:pt>
    <dgm:pt modelId="{0CC748DD-2A5B-B746-BFF3-B50719569FC6}" type="pres">
      <dgm:prSet presAssocID="{CDF15F03-1A4A-AB4C-9E36-D7EFE3BF4436}" presName="sibTrans" presStyleLbl="sibTrans2D1" presStyleIdx="2" presStyleCnt="3"/>
      <dgm:spPr>
        <a:prstGeom prst="leftRightArrow">
          <a:avLst/>
        </a:prstGeom>
      </dgm:spPr>
    </dgm:pt>
    <dgm:pt modelId="{C5BC7E40-D89B-0348-9FDB-5CF6E901C690}" type="pres">
      <dgm:prSet presAssocID="{CDF15F03-1A4A-AB4C-9E36-D7EFE3BF4436}" presName="connectorText" presStyleLbl="sibTrans2D1" presStyleIdx="2" presStyleCnt="3"/>
      <dgm:spPr/>
    </dgm:pt>
  </dgm:ptLst>
  <dgm:cxnLst>
    <dgm:cxn modelId="{A5E43A27-8EC5-46BB-BD6D-7637602BA1A1}" type="presOf" srcId="{CDF15F03-1A4A-AB4C-9E36-D7EFE3BF4436}" destId="{0CC748DD-2A5B-B746-BFF3-B50719569FC6}" srcOrd="0" destOrd="0" presId="urn:microsoft.com/office/officeart/2005/8/layout/cycle7"/>
    <dgm:cxn modelId="{AF39113A-4DA6-400B-8122-3614A075F0EB}" type="presOf" srcId="{96839153-C489-A94F-B9B0-F805092EF1A8}" destId="{D5D4CE8D-CF15-384E-84BB-EE8B66D944AE}" srcOrd="0" destOrd="0" presId="urn:microsoft.com/office/officeart/2005/8/layout/cycle7"/>
    <dgm:cxn modelId="{2FC27E51-8057-44F1-85AE-4074967309D3}" type="presOf" srcId="{96839153-C489-A94F-B9B0-F805092EF1A8}" destId="{EC463B3D-C40B-2F46-943B-BDB19F58CDF4}" srcOrd="1" destOrd="0" presId="urn:microsoft.com/office/officeart/2005/8/layout/cycle7"/>
    <dgm:cxn modelId="{54200061-8F28-4B24-8CA2-00520FB6A95D}" type="presOf" srcId="{12A6E8C4-E2AA-664D-8C56-207540A70F42}" destId="{5D1E7D76-61C0-3A4E-B282-333F16E01C0A}" srcOrd="0" destOrd="0" presId="urn:microsoft.com/office/officeart/2005/8/layout/cycle7"/>
    <dgm:cxn modelId="{7924DC6B-4318-4E71-BA0F-3CE52CAE246A}" type="presOf" srcId="{8EA833CE-ACFE-5E47-ACB3-1383FB70E078}" destId="{A7AB30EE-C29F-9C49-B43B-FF79254DA69A}" srcOrd="0" destOrd="0" presId="urn:microsoft.com/office/officeart/2005/8/layout/cycle7"/>
    <dgm:cxn modelId="{E472226E-0E86-4D2D-9BBD-842383F699AF}" type="presOf" srcId="{E2ED8AEE-7B27-1447-8EE4-720B4CFDE01F}" destId="{C8D6DDCC-EB5D-3D40-BB4C-670F4DBAD0AB}" srcOrd="1" destOrd="0" presId="urn:microsoft.com/office/officeart/2005/8/layout/cycle7"/>
    <dgm:cxn modelId="{C5452E81-70D8-4C23-8657-761136919C28}" type="presOf" srcId="{4FC39A0F-5F94-5D46-BB49-CAE0D93C48FF}" destId="{68DE2480-15D4-CB42-A726-CE51B849EC62}" srcOrd="0" destOrd="0" presId="urn:microsoft.com/office/officeart/2005/8/layout/cycle7"/>
    <dgm:cxn modelId="{113449B3-830C-4046-B20B-CC1663C3FBC5}" srcId="{8EA833CE-ACFE-5E47-ACB3-1383FB70E078}" destId="{612834D3-64E7-D541-8EDA-9A59F460F4F4}" srcOrd="0" destOrd="0" parTransId="{44A6F837-D45C-C047-A72E-535A80EFFECE}" sibTransId="{96839153-C489-A94F-B9B0-F805092EF1A8}"/>
    <dgm:cxn modelId="{05C028B5-9993-4F0A-BD52-4EBB46C273AC}" type="presOf" srcId="{CDF15F03-1A4A-AB4C-9E36-D7EFE3BF4436}" destId="{C5BC7E40-D89B-0348-9FDB-5CF6E901C690}" srcOrd="1" destOrd="0" presId="urn:microsoft.com/office/officeart/2005/8/layout/cycle7"/>
    <dgm:cxn modelId="{457484B8-C4B3-4B6E-BC0E-6EB7F80C1EDC}" type="presOf" srcId="{E2ED8AEE-7B27-1447-8EE4-720B4CFDE01F}" destId="{1BC2B3D9-DA77-144C-A7D7-863F07E5DCBF}" srcOrd="0" destOrd="0" presId="urn:microsoft.com/office/officeart/2005/8/layout/cycle7"/>
    <dgm:cxn modelId="{3EDFDBCE-C616-45DB-A0D8-20B53632452E}" type="presOf" srcId="{612834D3-64E7-D541-8EDA-9A59F460F4F4}" destId="{D377F23C-6F52-004C-8F6E-49293F5F1DDA}" srcOrd="0" destOrd="0" presId="urn:microsoft.com/office/officeart/2005/8/layout/cycle7"/>
    <dgm:cxn modelId="{78E814DE-EA92-E94D-9E20-15D04A9C19E7}" srcId="{8EA833CE-ACFE-5E47-ACB3-1383FB70E078}" destId="{12A6E8C4-E2AA-664D-8C56-207540A70F42}" srcOrd="2" destOrd="0" parTransId="{8A829ECF-E850-1349-91BF-D96166927435}" sibTransId="{CDF15F03-1A4A-AB4C-9E36-D7EFE3BF4436}"/>
    <dgm:cxn modelId="{3CD103F5-50F7-6549-B01F-9B66019981EB}" srcId="{8EA833CE-ACFE-5E47-ACB3-1383FB70E078}" destId="{4FC39A0F-5F94-5D46-BB49-CAE0D93C48FF}" srcOrd="1" destOrd="0" parTransId="{6B78E223-6F23-BC40-B979-C01A23F2EED0}" sibTransId="{E2ED8AEE-7B27-1447-8EE4-720B4CFDE01F}"/>
    <dgm:cxn modelId="{A2CBB9BB-D008-4D9D-879B-4EBC36E85DA2}" type="presParOf" srcId="{A7AB30EE-C29F-9C49-B43B-FF79254DA69A}" destId="{D377F23C-6F52-004C-8F6E-49293F5F1DDA}" srcOrd="0" destOrd="0" presId="urn:microsoft.com/office/officeart/2005/8/layout/cycle7"/>
    <dgm:cxn modelId="{35D02E67-B0E4-4ADE-BCE8-1796318B39B9}" type="presParOf" srcId="{A7AB30EE-C29F-9C49-B43B-FF79254DA69A}" destId="{D5D4CE8D-CF15-384E-84BB-EE8B66D944AE}" srcOrd="1" destOrd="0" presId="urn:microsoft.com/office/officeart/2005/8/layout/cycle7"/>
    <dgm:cxn modelId="{1B885537-82CC-43BC-B10F-9B08FA97478F}" type="presParOf" srcId="{D5D4CE8D-CF15-384E-84BB-EE8B66D944AE}" destId="{EC463B3D-C40B-2F46-943B-BDB19F58CDF4}" srcOrd="0" destOrd="0" presId="urn:microsoft.com/office/officeart/2005/8/layout/cycle7"/>
    <dgm:cxn modelId="{F5D13EAE-E876-4912-A4B4-ACEF83A125A1}" type="presParOf" srcId="{A7AB30EE-C29F-9C49-B43B-FF79254DA69A}" destId="{68DE2480-15D4-CB42-A726-CE51B849EC62}" srcOrd="2" destOrd="0" presId="urn:microsoft.com/office/officeart/2005/8/layout/cycle7"/>
    <dgm:cxn modelId="{ED7E41CD-943C-4D1C-9133-C291A962A19F}" type="presParOf" srcId="{A7AB30EE-C29F-9C49-B43B-FF79254DA69A}" destId="{1BC2B3D9-DA77-144C-A7D7-863F07E5DCBF}" srcOrd="3" destOrd="0" presId="urn:microsoft.com/office/officeart/2005/8/layout/cycle7"/>
    <dgm:cxn modelId="{8CC5F32E-3DFE-4D26-8A24-92E0590C1A25}" type="presParOf" srcId="{1BC2B3D9-DA77-144C-A7D7-863F07E5DCBF}" destId="{C8D6DDCC-EB5D-3D40-BB4C-670F4DBAD0AB}" srcOrd="0" destOrd="0" presId="urn:microsoft.com/office/officeart/2005/8/layout/cycle7"/>
    <dgm:cxn modelId="{21D08263-64D5-489F-9CDC-61BE54B2F82C}" type="presParOf" srcId="{A7AB30EE-C29F-9C49-B43B-FF79254DA69A}" destId="{5D1E7D76-61C0-3A4E-B282-333F16E01C0A}" srcOrd="4" destOrd="0" presId="urn:microsoft.com/office/officeart/2005/8/layout/cycle7"/>
    <dgm:cxn modelId="{51917F22-E87F-43C9-A8DC-275B3F285759}" type="presParOf" srcId="{A7AB30EE-C29F-9C49-B43B-FF79254DA69A}" destId="{0CC748DD-2A5B-B746-BFF3-B50719569FC6}" srcOrd="5" destOrd="0" presId="urn:microsoft.com/office/officeart/2005/8/layout/cycle7"/>
    <dgm:cxn modelId="{BA4ED84C-0612-4BE4-9B6A-F5E796206271}" type="presParOf" srcId="{0CC748DD-2A5B-B746-BFF3-B50719569FC6}" destId="{C5BC7E40-D89B-0348-9FDB-5CF6E901C690}"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7F23C-6F52-004C-8F6E-49293F5F1DDA}">
      <dsp:nvSpPr>
        <dsp:cNvPr id="0" name=""/>
        <dsp:cNvSpPr/>
      </dsp:nvSpPr>
      <dsp:spPr>
        <a:xfrm>
          <a:off x="1079797" y="615"/>
          <a:ext cx="1944861" cy="713469"/>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AA/PNH syndrome</a:t>
          </a:r>
        </a:p>
      </dsp:txBody>
      <dsp:txXfrm>
        <a:off x="1100694" y="21512"/>
        <a:ext cx="1903067" cy="671675"/>
      </dsp:txXfrm>
    </dsp:sp>
    <dsp:sp modelId="{D5D4CE8D-CF15-384E-84BB-EE8B66D944AE}">
      <dsp:nvSpPr>
        <dsp:cNvPr id="0" name=""/>
        <dsp:cNvSpPr/>
      </dsp:nvSpPr>
      <dsp:spPr>
        <a:xfrm rot="3600000">
          <a:off x="2269734" y="1252295"/>
          <a:ext cx="742554" cy="249714"/>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344648" y="1302238"/>
        <a:ext cx="592726" cy="149828"/>
      </dsp:txXfrm>
    </dsp:sp>
    <dsp:sp modelId="{68DE2480-15D4-CB42-A726-CE51B849EC62}">
      <dsp:nvSpPr>
        <dsp:cNvPr id="0" name=""/>
        <dsp:cNvSpPr/>
      </dsp:nvSpPr>
      <dsp:spPr>
        <a:xfrm>
          <a:off x="2516324" y="2040220"/>
          <a:ext cx="1426939" cy="713469"/>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t>PNH</a:t>
          </a:r>
        </a:p>
      </dsp:txBody>
      <dsp:txXfrm>
        <a:off x="2537221" y="2061117"/>
        <a:ext cx="1385145" cy="671675"/>
      </dsp:txXfrm>
    </dsp:sp>
    <dsp:sp modelId="{1BC2B3D9-DA77-144C-A7D7-863F07E5DCBF}">
      <dsp:nvSpPr>
        <dsp:cNvPr id="0" name=""/>
        <dsp:cNvSpPr/>
      </dsp:nvSpPr>
      <dsp:spPr>
        <a:xfrm rot="10800000">
          <a:off x="1680950" y="2272098"/>
          <a:ext cx="742554" cy="249714"/>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1755864" y="2322041"/>
        <a:ext cx="592726" cy="149828"/>
      </dsp:txXfrm>
    </dsp:sp>
    <dsp:sp modelId="{5D1E7D76-61C0-3A4E-B282-333F16E01C0A}">
      <dsp:nvSpPr>
        <dsp:cNvPr id="0" name=""/>
        <dsp:cNvSpPr/>
      </dsp:nvSpPr>
      <dsp:spPr>
        <a:xfrm>
          <a:off x="161191" y="2040220"/>
          <a:ext cx="1426939" cy="713469"/>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t>AA</a:t>
          </a:r>
        </a:p>
      </dsp:txBody>
      <dsp:txXfrm>
        <a:off x="182088" y="2061117"/>
        <a:ext cx="1385145" cy="671675"/>
      </dsp:txXfrm>
    </dsp:sp>
    <dsp:sp modelId="{0CC748DD-2A5B-B746-BFF3-B50719569FC6}">
      <dsp:nvSpPr>
        <dsp:cNvPr id="0" name=""/>
        <dsp:cNvSpPr/>
      </dsp:nvSpPr>
      <dsp:spPr>
        <a:xfrm rot="18000000">
          <a:off x="1092167" y="1252295"/>
          <a:ext cx="742554" cy="249714"/>
        </a:xfrm>
        <a:prstGeom prst="leftRigh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167081" y="1302238"/>
        <a:ext cx="592726" cy="14982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0.37563</cdr:x>
      <cdr:y>0</cdr:y>
    </cdr:from>
    <cdr:to>
      <cdr:x>0.67938</cdr:x>
      <cdr:y>0.07545</cdr:y>
    </cdr:to>
    <cdr:sp macro="" textlink="">
      <cdr:nvSpPr>
        <cdr:cNvPr id="2" name="TextBox 6">
          <a:extLst xmlns:a="http://schemas.openxmlformats.org/drawingml/2006/main">
            <a:ext uri="{FF2B5EF4-FFF2-40B4-BE49-F238E27FC236}">
              <a16:creationId xmlns:a16="http://schemas.microsoft.com/office/drawing/2014/main" id="{D9C29D4E-D0AC-EC46-8ED8-8783914841CF}"/>
            </a:ext>
          </a:extLst>
        </cdr:cNvPr>
        <cdr:cNvSpPr txBox="1"/>
      </cdr:nvSpPr>
      <cdr:spPr>
        <a:xfrm xmlns:a="http://schemas.openxmlformats.org/drawingml/2006/main">
          <a:off x="3100193" y="0"/>
          <a:ext cx="2506905"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b="1" dirty="0"/>
            <a:t>Frequency of mutations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F2E25375-9A13-7E4D-A969-A29C75B28E77}" type="datetime1">
              <a:rPr lang="en-US" smtClean="0"/>
              <a:t>5/31/22</a:t>
            </a:fld>
            <a:endParaRPr lang="en-US" dirty="0"/>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BE10D728-904E-5345-8254-A7DA199D9FFD}" type="slidenum">
              <a:rPr lang="en-US" smtClean="0"/>
              <a:t>‹#›</a:t>
            </a:fld>
            <a:endParaRPr lang="en-US" dirty="0"/>
          </a:p>
        </p:txBody>
      </p:sp>
    </p:spTree>
    <p:extLst>
      <p:ext uri="{BB962C8B-B14F-4D97-AF65-F5344CB8AC3E}">
        <p14:creationId xmlns:p14="http://schemas.microsoft.com/office/powerpoint/2010/main" val="1023400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6170EF1D-194F-C342-9162-15513AF805B6}" type="datetime1">
              <a:rPr lang="en-US" smtClean="0"/>
              <a:t>5/31/22</a:t>
            </a:fld>
            <a:endParaRPr lang="en-US" dirty="0"/>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D2EB8B99-A71E-F046-BD3A-7FFA92C7A716}" type="slidenum">
              <a:rPr lang="en-US" smtClean="0"/>
              <a:t>‹#›</a:t>
            </a:fld>
            <a:endParaRPr lang="en-US" dirty="0"/>
          </a:p>
        </p:txBody>
      </p:sp>
    </p:spTree>
    <p:extLst>
      <p:ext uri="{BB962C8B-B14F-4D97-AF65-F5344CB8AC3E}">
        <p14:creationId xmlns:p14="http://schemas.microsoft.com/office/powerpoint/2010/main" val="10851744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B8B99-A71E-F046-BD3A-7FFA92C7A716}" type="slidenum">
              <a:rPr lang="en-US" smtClean="0"/>
              <a:t>1</a:t>
            </a:fld>
            <a:endParaRPr lang="en-US" dirty="0"/>
          </a:p>
        </p:txBody>
      </p:sp>
    </p:spTree>
    <p:extLst>
      <p:ext uri="{BB962C8B-B14F-4D97-AF65-F5344CB8AC3E}">
        <p14:creationId xmlns:p14="http://schemas.microsoft.com/office/powerpoint/2010/main" val="1151963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EB8B99-A71E-F046-BD3A-7FFA92C7A716}" type="slidenum">
              <a:rPr lang="en-US" smtClean="0"/>
              <a:t>18</a:t>
            </a:fld>
            <a:endParaRPr lang="en-US" dirty="0"/>
          </a:p>
        </p:txBody>
      </p:sp>
    </p:spTree>
    <p:extLst>
      <p:ext uri="{BB962C8B-B14F-4D97-AF65-F5344CB8AC3E}">
        <p14:creationId xmlns:p14="http://schemas.microsoft.com/office/powerpoint/2010/main" val="87917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536B49DC-7ECB-49BA-A321-AED5F54B8A0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5677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GB" dirty="0"/>
              <a:t>Enriched in AA, MDS, AML, CHIP</a:t>
            </a:r>
          </a:p>
        </p:txBody>
      </p:sp>
      <p:sp>
        <p:nvSpPr>
          <p:cNvPr id="4" name="Slide Number Placeholder 3"/>
          <p:cNvSpPr>
            <a:spLocks noGrp="1"/>
          </p:cNvSpPr>
          <p:nvPr>
            <p:ph type="sldNum" sz="quarter" idx="5"/>
          </p:nvPr>
        </p:nvSpPr>
        <p:spPr/>
        <p:txBody>
          <a:bodyPr/>
          <a:lstStyle/>
          <a:p>
            <a:pPr marL="0" marR="0" lvl="0" indent="0" algn="r" defTabSz="914393" rtl="0" eaLnBrk="1" fontAlgn="auto" latinLnBrk="0" hangingPunct="1">
              <a:lnSpc>
                <a:spcPct val="100000"/>
              </a:lnSpc>
              <a:spcBef>
                <a:spcPts val="0"/>
              </a:spcBef>
              <a:spcAft>
                <a:spcPts val="0"/>
              </a:spcAft>
              <a:buClrTx/>
              <a:buSzTx/>
              <a:buFontTx/>
              <a:buNone/>
              <a:tabLst/>
              <a:defRPr/>
            </a:pPr>
            <a:fld id="{D2EB8B99-A71E-F046-BD3A-7FFA92C7A7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93"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739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B8B99-A71E-F046-BD3A-7FFA92C7A7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5362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31AA0350-0A9F-46A8-96A1-D0BE60906F2D}" type="slidenum">
              <a:rPr lang="en-GB" smtClean="0"/>
              <a:t>29</a:t>
            </a:fld>
            <a:endParaRPr lang="en-GB"/>
          </a:p>
        </p:txBody>
      </p:sp>
    </p:spTree>
    <p:extLst>
      <p:ext uri="{BB962C8B-B14F-4D97-AF65-F5344CB8AC3E}">
        <p14:creationId xmlns:p14="http://schemas.microsoft.com/office/powerpoint/2010/main" val="1881322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cs typeface="Calibri" panose="020F0502020204030204"/>
              </a:rPr>
              <a:t>vaf</a:t>
            </a:r>
            <a:r>
              <a:rPr lang="en-GB" dirty="0">
                <a:cs typeface="Calibri" panose="020F0502020204030204"/>
              </a:rPr>
              <a:t> by </a:t>
            </a:r>
            <a:r>
              <a:rPr lang="en-GB" dirty="0" err="1">
                <a:cs typeface="Calibri" panose="020F0502020204030204"/>
              </a:rPr>
              <a:t>tp</a:t>
            </a:r>
            <a:r>
              <a:rPr lang="en-GB" dirty="0">
                <a:cs typeface="Calibri" panose="020F0502020204030204"/>
              </a:rPr>
              <a:t> increases</a:t>
            </a:r>
            <a:endParaRPr lang="en-US" dirty="0">
              <a:cs typeface="Calibri" panose="020F0502020204030204"/>
            </a:endParaRPr>
          </a:p>
          <a:p>
            <a:r>
              <a:rPr lang="en-GB" dirty="0">
                <a:cs typeface="Calibri" panose="020F0502020204030204"/>
              </a:rPr>
              <a:t>0m VAF 0.66%    6m VAF 0.88%   24m VAF 1.22%</a:t>
            </a:r>
            <a:endParaRPr lang="en-US" dirty="0"/>
          </a:p>
          <a:p>
            <a:r>
              <a:rPr lang="en-GB" dirty="0">
                <a:cs typeface="Calibri" panose="020F0502020204030204"/>
              </a:rPr>
              <a:t>These differences are statistically significant, confirmed via Mood's median test</a:t>
            </a:r>
          </a:p>
        </p:txBody>
      </p:sp>
      <p:sp>
        <p:nvSpPr>
          <p:cNvPr id="4" name="Slide Number Placeholder 3"/>
          <p:cNvSpPr>
            <a:spLocks noGrp="1"/>
          </p:cNvSpPr>
          <p:nvPr>
            <p:ph type="sldNum" sz="quarter" idx="5"/>
          </p:nvPr>
        </p:nvSpPr>
        <p:spPr/>
        <p:txBody>
          <a:bodyPr/>
          <a:lstStyle/>
          <a:p>
            <a:fld id="{31AA0350-0A9F-46A8-96A1-D0BE60906F2D}" type="slidenum">
              <a:rPr lang="en-GB" smtClean="0"/>
              <a:t>30</a:t>
            </a:fld>
            <a:endParaRPr lang="en-GB"/>
          </a:p>
        </p:txBody>
      </p:sp>
    </p:spTree>
    <p:extLst>
      <p:ext uri="{BB962C8B-B14F-4D97-AF65-F5344CB8AC3E}">
        <p14:creationId xmlns:p14="http://schemas.microsoft.com/office/powerpoint/2010/main" val="1112729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31AA0350-0A9F-46A8-96A1-D0BE60906F2D}" type="slidenum">
              <a:rPr lang="en-GB" smtClean="0"/>
              <a:t>31</a:t>
            </a:fld>
            <a:endParaRPr lang="en-GB"/>
          </a:p>
        </p:txBody>
      </p:sp>
    </p:spTree>
    <p:extLst>
      <p:ext uri="{BB962C8B-B14F-4D97-AF65-F5344CB8AC3E}">
        <p14:creationId xmlns:p14="http://schemas.microsoft.com/office/powerpoint/2010/main" val="707362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B8B99-A71E-F046-BD3A-7FFA92C7A7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7769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B8B99-A71E-F046-BD3A-7FFA92C7A7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9084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EB8B99-A71E-F046-BD3A-7FFA92C7A716}" type="slidenum">
              <a:rPr lang="en-US" smtClean="0"/>
              <a:t>34</a:t>
            </a:fld>
            <a:endParaRPr lang="en-US" dirty="0"/>
          </a:p>
        </p:txBody>
      </p:sp>
    </p:spTree>
    <p:extLst>
      <p:ext uri="{BB962C8B-B14F-4D97-AF65-F5344CB8AC3E}">
        <p14:creationId xmlns:p14="http://schemas.microsoft.com/office/powerpoint/2010/main" val="412653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61E35-6963-D84E-94CF-CEF7339BBF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033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EB8B99-A71E-F046-BD3A-7FFA92C7A716}" type="slidenum">
              <a:rPr lang="en-US" smtClean="0"/>
              <a:t>35</a:t>
            </a:fld>
            <a:endParaRPr lang="en-US" dirty="0"/>
          </a:p>
        </p:txBody>
      </p:sp>
    </p:spTree>
    <p:extLst>
      <p:ext uri="{BB962C8B-B14F-4D97-AF65-F5344CB8AC3E}">
        <p14:creationId xmlns:p14="http://schemas.microsoft.com/office/powerpoint/2010/main" val="3145220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EB8B99-A71E-F046-BD3A-7FFA92C7A716}" type="slidenum">
              <a:rPr lang="en-US" smtClean="0"/>
              <a:t>36</a:t>
            </a:fld>
            <a:endParaRPr lang="en-US" dirty="0"/>
          </a:p>
        </p:txBody>
      </p:sp>
    </p:spTree>
    <p:extLst>
      <p:ext uri="{BB962C8B-B14F-4D97-AF65-F5344CB8AC3E}">
        <p14:creationId xmlns:p14="http://schemas.microsoft.com/office/powerpoint/2010/main" val="1529387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EB8B99-A71E-F046-BD3A-7FFA92C7A716}" type="slidenum">
              <a:rPr lang="en-US" smtClean="0"/>
              <a:t>37</a:t>
            </a:fld>
            <a:endParaRPr lang="en-US" dirty="0"/>
          </a:p>
        </p:txBody>
      </p:sp>
    </p:spTree>
    <p:extLst>
      <p:ext uri="{BB962C8B-B14F-4D97-AF65-F5344CB8AC3E}">
        <p14:creationId xmlns:p14="http://schemas.microsoft.com/office/powerpoint/2010/main" val="233319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panose="020F0502020204030204"/>
              </a:rPr>
              <a:t>It would be interesting to know if both arms of the trial show increasing VAF or if this effect is only seen in arm B, if I remember correctly the % of patients with mutations in each arm was discussed in the NEJM submission, but not the total mutational load in terms of median VAF</a:t>
            </a:r>
            <a:endParaRPr lang="en-US"/>
          </a:p>
        </p:txBody>
      </p:sp>
      <p:sp>
        <p:nvSpPr>
          <p:cNvPr id="4" name="Slide Number Placeholder 3"/>
          <p:cNvSpPr>
            <a:spLocks noGrp="1"/>
          </p:cNvSpPr>
          <p:nvPr>
            <p:ph type="sldNum" sz="quarter" idx="5"/>
          </p:nvPr>
        </p:nvSpPr>
        <p:spPr/>
        <p:txBody>
          <a:bodyPr/>
          <a:lstStyle/>
          <a:p>
            <a:fld id="{31AA0350-0A9F-46A8-96A1-D0BE60906F2D}" type="slidenum">
              <a:rPr lang="en-GB" smtClean="0"/>
              <a:t>38</a:t>
            </a:fld>
            <a:endParaRPr lang="en-GB"/>
          </a:p>
        </p:txBody>
      </p:sp>
    </p:spTree>
    <p:extLst>
      <p:ext uri="{BB962C8B-B14F-4D97-AF65-F5344CB8AC3E}">
        <p14:creationId xmlns:p14="http://schemas.microsoft.com/office/powerpoint/2010/main" val="1166530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31AA0350-0A9F-46A8-96A1-D0BE60906F2D}" type="slidenum">
              <a:rPr lang="en-GB" smtClean="0"/>
              <a:t>39</a:t>
            </a:fld>
            <a:endParaRPr lang="en-GB"/>
          </a:p>
        </p:txBody>
      </p:sp>
    </p:spTree>
    <p:extLst>
      <p:ext uri="{BB962C8B-B14F-4D97-AF65-F5344CB8AC3E}">
        <p14:creationId xmlns:p14="http://schemas.microsoft.com/office/powerpoint/2010/main" val="3163024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DNMT3A is more common in the older patient cohort and that is statistically significant... in addition to that other genes also exhibit this same split – most notably PPM1D, and TET2...this analysis was all done using data with the extended gene panel, but these relationships were all confirmed when we repeated the analysis using the core gene panel data</a:t>
            </a:r>
            <a:endParaRPr lang="en-US" dirty="0"/>
          </a:p>
          <a:p>
            <a:endParaRPr lang="en-US" dirty="0">
              <a:cs typeface="Calibri"/>
            </a:endParaRPr>
          </a:p>
          <a:p>
            <a:r>
              <a:rPr lang="en-US" dirty="0">
                <a:cs typeface="Calibri"/>
              </a:rPr>
              <a:t>As a final note, again we think this kind of approach would very interesting to apply for arm A vs. Arm B and responders vs. Non-responders – perhaps certain genes are more localized to one group or the other which indicates perhaps differential mechanisms of pathogenesis</a:t>
            </a:r>
          </a:p>
        </p:txBody>
      </p:sp>
      <p:sp>
        <p:nvSpPr>
          <p:cNvPr id="4" name="Slide Number Placeholder 3"/>
          <p:cNvSpPr>
            <a:spLocks noGrp="1"/>
          </p:cNvSpPr>
          <p:nvPr>
            <p:ph type="sldNum" sz="quarter" idx="5"/>
          </p:nvPr>
        </p:nvSpPr>
        <p:spPr/>
        <p:txBody>
          <a:bodyPr/>
          <a:lstStyle/>
          <a:p>
            <a:fld id="{31AA0350-0A9F-46A8-96A1-D0BE60906F2D}" type="slidenum">
              <a:rPr lang="en-GB" smtClean="0"/>
              <a:t>40</a:t>
            </a:fld>
            <a:endParaRPr lang="en-GB"/>
          </a:p>
        </p:txBody>
      </p:sp>
    </p:spTree>
    <p:extLst>
      <p:ext uri="{BB962C8B-B14F-4D97-AF65-F5344CB8AC3E}">
        <p14:creationId xmlns:p14="http://schemas.microsoft.com/office/powerpoint/2010/main" val="710945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146CD-E2FE-3044-A0CD-0643F41E6F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67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23554" name="Rectangle 3"/>
          <p:cNvSpPr>
            <a:spLocks noGrp="1"/>
          </p:cNvSpPr>
          <p:nvPr>
            <p:ph type="body" idx="1"/>
          </p:nvPr>
        </p:nvSpPr>
        <p:spPr bwMode="auto">
          <a:xfrm>
            <a:off x="686594" y="4749086"/>
            <a:ext cx="5492750" cy="4499134"/>
          </a:xfrm>
          <a:prstGeom prst="rect">
            <a:avLst/>
          </a:prstGeom>
          <a:noFill/>
        </p:spPr>
        <p:txBody>
          <a:bodyPr wrap="square" numCol="1" anchor="t" anchorCtr="0" compatLnSpc="1">
            <a:prstTxWarp prst="textNoShape">
              <a:avLst/>
            </a:prstTxWarp>
            <a:normAutofit/>
          </a:bodyPr>
          <a:lstStyle/>
          <a:p>
            <a:r>
              <a:rPr lang="en-US" sz="1000" dirty="0">
                <a:ea typeface="Geneva"/>
              </a:rPr>
              <a:t>Using ROC analysis, a score of  </a:t>
            </a:r>
            <a:r>
              <a:rPr lang="en-GB" sz="1000" b="0" spc="-40" dirty="0">
                <a:solidFill>
                  <a:prstClr val="white"/>
                </a:solidFill>
                <a:effectLst>
                  <a:outerShdw blurRad="38100" dist="38100" dir="2700000" algn="tl">
                    <a:srgbClr val="000000">
                      <a:alpha val="43137"/>
                    </a:srgbClr>
                  </a:outerShdw>
                </a:effectLst>
                <a:latin typeface="Arial" charset="0"/>
                <a:ea typeface="Geneva"/>
                <a:cs typeface="Arial" charset="0"/>
              </a:rPr>
              <a:t>≥ 2 </a:t>
            </a:r>
            <a:r>
              <a:rPr lang="en-US" sz="1000" dirty="0">
                <a:ea typeface="Geneva"/>
              </a:rPr>
              <a:t>gives the highest chance of correctly classifying as </a:t>
            </a:r>
            <a:r>
              <a:rPr lang="en-US" sz="1000" dirty="0" err="1">
                <a:ea typeface="Geneva"/>
              </a:rPr>
              <a:t>hypoMDS</a:t>
            </a:r>
            <a:r>
              <a:rPr lang="en-US" sz="1000" dirty="0">
                <a:ea typeface="Geneva"/>
              </a:rPr>
              <a:t>.</a:t>
            </a:r>
          </a:p>
        </p:txBody>
      </p:sp>
    </p:spTree>
    <p:extLst>
      <p:ext uri="{BB962C8B-B14F-4D97-AF65-F5344CB8AC3E}">
        <p14:creationId xmlns:p14="http://schemas.microsoft.com/office/powerpoint/2010/main" val="1312001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2B5BF89-C8E3-4C55-A2EA-9F333F46246D}" type="slidenum">
              <a:rPr kumimoji="0" lang="en-GB" sz="1200" b="0" i="0" u="none" strike="noStrike" kern="1200" cap="none" spc="0" normalizeH="0" baseline="0" noProof="0">
                <a:ln>
                  <a:noFill/>
                </a:ln>
                <a:solidFill>
                  <a:prstClr val="black"/>
                </a:solidFill>
                <a:effectLst/>
                <a:uLnTx/>
                <a:uFillTx/>
                <a:latin typeface="Arial"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rial" pitchFamily="34" charset="0"/>
              <a:ea typeface="MS PGothic" panose="020B0600070205080204" pitchFamily="34" charset="-128"/>
              <a:cs typeface="+mn-cs"/>
            </a:endParaRPr>
          </a:p>
        </p:txBody>
      </p:sp>
      <p:sp>
        <p:nvSpPr>
          <p:cNvPr id="614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EC4374-1DCE-4781-8A20-4C4896D907B2}" type="slidenum">
              <a:rPr kumimoji="0" lang="en-US" sz="1200" b="0" i="0" u="none" strike="noStrike" kern="1200" cap="none" spc="0" normalizeH="0" baseline="0" noProof="0">
                <a:ln>
                  <a:noFill/>
                </a:ln>
                <a:solidFill>
                  <a:prstClr val="black"/>
                </a:solidFill>
                <a:effectLst/>
                <a:uLnTx/>
                <a:uFillTx/>
                <a:latin typeface="Arial" pitchFamily="34" charset="0"/>
                <a:ea typeface="MS PGothic" panose="020B0600070205080204" pitchFamily="34" charset="-128"/>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pitchFamily="34" charset="0"/>
              <a:ea typeface="MS PGothic" panose="020B0600070205080204" pitchFamily="34" charset="-128"/>
              <a:cs typeface="Times New Roman" pitchFamily="18" charset="0"/>
            </a:endParaRPr>
          </a:p>
        </p:txBody>
      </p:sp>
      <p:sp>
        <p:nvSpPr>
          <p:cNvPr id="100356" name="Rectangle 2"/>
          <p:cNvSpPr>
            <a:spLocks noGrp="1" noRot="1" noChangeAspect="1" noChangeArrowheads="1" noTextEdit="1"/>
          </p:cNvSpPr>
          <p:nvPr>
            <p:ph type="sldImg"/>
          </p:nvPr>
        </p:nvSpPr>
        <p:spPr>
          <a:ln/>
        </p:spPr>
      </p:sp>
      <p:sp>
        <p:nvSpPr>
          <p:cNvPr id="1003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pPr marL="217488" indent="-217488">
              <a:buFontTx/>
              <a:buAutoNum type="arabicPeriod"/>
            </a:pPr>
            <a:r>
              <a:rPr lang="en-US" altLang="en-US" dirty="0"/>
              <a:t>Both </a:t>
            </a:r>
            <a:r>
              <a:rPr lang="en-US" altLang="en-US" dirty="0" err="1"/>
              <a:t>hypoMDS</a:t>
            </a:r>
            <a:r>
              <a:rPr lang="en-US" altLang="en-US" dirty="0"/>
              <a:t> and </a:t>
            </a:r>
            <a:r>
              <a:rPr lang="en-US" altLang="en-US" dirty="0" err="1"/>
              <a:t>hypoAML</a:t>
            </a:r>
            <a:r>
              <a:rPr lang="en-US" altLang="en-US" dirty="0"/>
              <a:t> are associated with profound pancytopenia, which may suggest a clinical diagnosis of AA. And when BM cellularity very low, it may be difficult to separate them from AA using standard morphological criteria.</a:t>
            </a:r>
          </a:p>
          <a:p>
            <a:pPr marL="217488" indent="-217488">
              <a:buFontTx/>
              <a:buAutoNum type="arabicPeriod"/>
            </a:pPr>
            <a:r>
              <a:rPr lang="en-US" altLang="en-US" dirty="0"/>
              <a:t>Since most </a:t>
            </a:r>
            <a:r>
              <a:rPr lang="en-US" altLang="en-US" dirty="0" err="1"/>
              <a:t>hypoMDS</a:t>
            </a:r>
            <a:r>
              <a:rPr lang="en-US" altLang="en-US" dirty="0"/>
              <a:t> fall within RA, their blast count is not increased and may only show </a:t>
            </a:r>
            <a:r>
              <a:rPr lang="en-US" altLang="en-US" dirty="0" err="1"/>
              <a:t>dyserythropoiesis</a:t>
            </a:r>
            <a:r>
              <a:rPr lang="en-US" altLang="en-US" dirty="0"/>
              <a:t>, and often causes most marked overlap with AA.</a:t>
            </a:r>
          </a:p>
        </p:txBody>
      </p:sp>
    </p:spTree>
    <p:extLst>
      <p:ext uri="{BB962C8B-B14F-4D97-AF65-F5344CB8AC3E}">
        <p14:creationId xmlns:p14="http://schemas.microsoft.com/office/powerpoint/2010/main" val="1332523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18285FF6-13AE-404E-B966-5814F7DD644B}"/>
              </a:ext>
            </a:extLst>
          </p:cNvPr>
          <p:cNvSpPr>
            <a:spLocks noGrp="1" noRot="1" noChangeAspect="1" noChangeArrowheads="1" noTextEdit="1"/>
          </p:cNvSpPr>
          <p:nvPr>
            <p:ph type="sldImg"/>
          </p:nvPr>
        </p:nvSpPr>
        <p:spPr>
          <a:ln/>
        </p:spPr>
      </p:sp>
      <p:sp>
        <p:nvSpPr>
          <p:cNvPr id="89090" name="Notes Placeholder 2">
            <a:extLst>
              <a:ext uri="{FF2B5EF4-FFF2-40B4-BE49-F238E27FC236}">
                <a16:creationId xmlns:a16="http://schemas.microsoft.com/office/drawing/2014/main" id="{BB195605-FBCE-334C-80F0-7222625222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GB" altLang="en-US"/>
              <a:t>Recently, FDA granted breakthrough therapy designation to eltrombopag</a:t>
            </a:r>
          </a:p>
          <a:p>
            <a:r>
              <a:rPr lang="en-GB" altLang="en-US"/>
              <a:t> for use in combination with IST for the treatment of SAA as a first-line therapy. </a:t>
            </a:r>
          </a:p>
          <a:p>
            <a:endParaRPr lang="en-GB" altLang="en-US"/>
          </a:p>
        </p:txBody>
      </p:sp>
      <p:sp>
        <p:nvSpPr>
          <p:cNvPr id="89091" name="Slide Number Placeholder 3">
            <a:extLst>
              <a:ext uri="{FF2B5EF4-FFF2-40B4-BE49-F238E27FC236}">
                <a16:creationId xmlns:a16="http://schemas.microsoft.com/office/drawing/2014/main" id="{6394635A-0318-374E-9483-F4E8CEE407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F4AF43-A56F-4147-8CA5-1F63616B25FA}"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Wingdings" pitchFamily="2" charset="2"/>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a:sym typeface="Wingdings" pitchFamily="2" charset="2"/>
            </a:endParaRPr>
          </a:p>
        </p:txBody>
      </p:sp>
    </p:spTree>
    <p:extLst>
      <p:ext uri="{BB962C8B-B14F-4D97-AF65-F5344CB8AC3E}">
        <p14:creationId xmlns:p14="http://schemas.microsoft.com/office/powerpoint/2010/main" val="182526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And contribute to haemopoiesis</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EA1F7B9-12B7-4C30-A57E-48A7D324205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876676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13D6322D-154F-144E-8D24-7582A91DFB79}"/>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E66B06EE-FC4F-2946-9A50-967BE5BCE795}"/>
              </a:ext>
            </a:extLst>
          </p:cNvPr>
          <p:cNvSpPr>
            <a:spLocks noGrp="1"/>
          </p:cNvSpPr>
          <p:nvPr>
            <p:ph type="body" idx="3"/>
            <p:custDataLst>
              <p:tags r:id="rId2"/>
            </p:custDataLst>
          </p:nvPr>
        </p:nvSpPr>
        <p:spPr>
          <a:ln>
            <a:miter lim="800000"/>
          </a:ln>
        </p:spPr>
        <p:txBody>
          <a:bodyPr>
            <a:noAutofit/>
          </a:bodyPr>
          <a:lstStyle/>
          <a:p>
            <a:r>
              <a:rPr lang="en-US" altLang="en-US" b="1">
                <a:latin typeface="Helvetica" pitchFamily="2" charset="0"/>
                <a:ea typeface="ＭＳ Ｐゴシック" panose="020B0600070205080204" pitchFamily="34" charset="-128"/>
              </a:rPr>
              <a:t>Figure </a:t>
            </a:r>
            <a:r>
              <a:rPr lang="en-US" altLang="en-US" sz="1300" b="1">
                <a:latin typeface="Helvetica" pitchFamily="2" charset="0"/>
                <a:ea typeface="ＭＳ Ｐゴシック" panose="020B0600070205080204" pitchFamily="34" charset="-128"/>
              </a:rPr>
              <a:t>Legend</a:t>
            </a:r>
            <a:r>
              <a:rPr lang="en-US" altLang="en-US" b="1">
                <a:latin typeface="Helvetica" pitchFamily="2" charset="0"/>
                <a:ea typeface="ＭＳ Ｐゴシック" panose="020B0600070205080204" pitchFamily="34" charset="-128"/>
              </a:rPr>
              <a:t>:</a:t>
            </a:r>
          </a:p>
          <a:p>
            <a:r>
              <a:rPr lang="en-US" altLang="en-US">
                <a:latin typeface="Helvetica" pitchFamily="2" charset="0"/>
                <a:ea typeface="Helvetica" pitchFamily="2" charset="0"/>
                <a:cs typeface="Helvetica" pitchFamily="2" charset="0"/>
              </a:rPr>
              <a:t>Comparison of the prevalence of 3 AA-associated laboratory findings (6p CN-LOH, PNH clones, and clonal TRG rearrangement) in AA and PNH patients. (A) The prevalence of 3 AA-associated laboratory findings (PNH clones, acquired 6p CN-LOH&lt;sup&gt;MHC&lt;/sup&gt;, and clonal TRG rearrangement) in the 72 AA patients within the CHOP-Penn cohort who had all 3 tests performed. The bar graph on the left depicts a combined prevalence of 64% for PNH clones, acquired 6p CN-LOH&lt;sup&gt;MHC&lt;/sup&gt;, and clonal TRG rearrangement, with the frequency and co-occurrence of each finding shown in the Venn diagram on the right. (B) A paired bar plot presenting the prevalence of the indicated laboratory findings in patients with AA and PNH disease. PNH patients were defined as those with clinical hemolysis and &gt;30% PNH granulocytes on flow cytometry, and, by definition, all PNH disease patients had PNH clones. In contrast to AA patients, who had 11% prevalence of 6p CN-LOH, none of the 39 PNH disease patients had detectable 6p CN-LOH clones (OR 10.39; P = .025) at the level of sensitivity of the SNP-A assay (∽5% clone size). Conversely, among 13 AA patients who had acquired 6p CN-LOH, PNH clones were found in 4 patients (31%), ranging from 0.01% to 1.30% granulocyte clone size. Compared with AA (29%, 26 of 89 patients), PNH disease patients had a higher prevalence of clonal TRG rearrangement (60%, 12 of 20 patients; OR 3.63; P = .018); this trend endured following age adjustment, although it was no longer statistically significant (common OR 3.07; P&lt;sub&gt;adj&lt;/sub&gt; = .068).
</a:t>
            </a:r>
          </a:p>
        </p:txBody>
      </p:sp>
      <p:sp>
        <p:nvSpPr>
          <p:cNvPr id="6148" name="Slide Number Placeholder 3">
            <a:extLst>
              <a:ext uri="{FF2B5EF4-FFF2-40B4-BE49-F238E27FC236}">
                <a16:creationId xmlns:a16="http://schemas.microsoft.com/office/drawing/2014/main" id="{C27F6CA8-5AD0-5B45-871E-236383141809}"/>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72563F55-93B7-B44F-BF1C-44A0CC2BFB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Pct val="100000"/>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Tree>
    <p:extLst>
      <p:ext uri="{BB962C8B-B14F-4D97-AF65-F5344CB8AC3E}">
        <p14:creationId xmlns:p14="http://schemas.microsoft.com/office/powerpoint/2010/main" val="3975949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223838" y="808038"/>
            <a:ext cx="7183438"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r>
              <a:rPr lang="en-GB" altLang="en-US" dirty="0"/>
              <a:t> </a:t>
            </a:r>
            <a:r>
              <a:rPr lang="en-GB" altLang="en-US" sz="1100" dirty="0"/>
              <a:t>All mutations were validated by either Sanger sequencing and/or 454 sequencing. </a:t>
            </a:r>
          </a:p>
          <a:p>
            <a:pPr defTabSz="912813" eaLnBrk="1" hangingPunct="1"/>
            <a:endParaRPr lang="en-GB" altLang="en-US" dirty="0"/>
          </a:p>
          <a:p>
            <a:pPr defTabSz="912813" eaLnBrk="1" hangingPunct="1"/>
            <a:endParaRPr lang="en-GB"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5567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55675">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55675">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55675">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556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556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556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556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55675" rtl="0" eaLnBrk="1" fontAlgn="auto" latinLnBrk="0" hangingPunct="1">
              <a:lnSpc>
                <a:spcPct val="100000"/>
              </a:lnSpc>
              <a:spcBef>
                <a:spcPct val="0"/>
              </a:spcBef>
              <a:spcAft>
                <a:spcPts val="0"/>
              </a:spcAft>
              <a:buClrTx/>
              <a:buSzTx/>
              <a:buFontTx/>
              <a:buNone/>
              <a:tabLst/>
              <a:defRPr/>
            </a:pPr>
            <a:fld id="{46623600-C055-4F70-9533-9E63F63A163F}" type="slidenum">
              <a:rPr kumimoji="0" lang="en-GB"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55675" rtl="0" eaLnBrk="1" fontAlgn="auto" latinLnBrk="0" hangingPunct="1">
                <a:lnSpc>
                  <a:spcPct val="100000"/>
                </a:lnSpc>
                <a:spcBef>
                  <a:spcPct val="0"/>
                </a:spcBef>
                <a:spcAft>
                  <a:spcPts val="0"/>
                </a:spcAft>
                <a:buClrTx/>
                <a:buSzTx/>
                <a:buFontTx/>
                <a:buNone/>
                <a:tabLst/>
                <a:defRPr/>
              </a:pPr>
              <a:t>9</a:t>
            </a:fld>
            <a:endParaRPr kumimoji="0" lang="en-GB" altLang="en-US" sz="13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231452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Summary of the SMs identified by targeted sequencing, in the combined US cohorts from NIH and Cleveland clinic, and the Japanese cohort from Kanazawa University. Shows frequency of the individual mutated genes and the type of mutation in each gene.</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74A07738-C474-407F-833F-A0AC2B86B1F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48813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Slide Number Placeholder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9963CA-5AC7-4800-A0C0-1D1C64F75B2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83971" name="Text Box 1"/>
          <p:cNvSpPr>
            <a:spLocks noGrp="1" noRot="1" noChangeAspect="1" noChangeArrowheads="1" noTextEdit="1"/>
          </p:cNvSpPr>
          <p:nvPr>
            <p:ph type="sldImg"/>
          </p:nvPr>
        </p:nvSpPr>
        <p:spPr bwMode="auto">
          <a:xfrm>
            <a:off x="292100" y="642938"/>
            <a:ext cx="5619750" cy="31623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098" name="Text Box 2"/>
          <p:cNvSpPr>
            <a:spLocks noGrp="1" noChangeArrowheads="1"/>
          </p:cNvSpPr>
          <p:nvPr>
            <p:ph type="body" idx="1"/>
          </p:nvPr>
        </p:nvSpPr>
        <p:spPr bwMode="auto">
          <a:xfrm>
            <a:off x="622300" y="4008438"/>
            <a:ext cx="4964113" cy="3798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0" tIns="7915" rIns="0" bIns="0" numCol="1" anchor="t" anchorCtr="0" compatLnSpc="1">
            <a:prstTxWarp prst="textNoShape">
              <a:avLst/>
            </a:prstTxWarp>
          </a:bodyPr>
          <a:lstStyle/>
          <a:p>
            <a:pPr defTabSz="505663" fontAlgn="auto">
              <a:lnSpc>
                <a:spcPct val="93000"/>
              </a:lnSpc>
              <a:spcBef>
                <a:spcPct val="0"/>
              </a:spcBef>
              <a:spcAft>
                <a:spcPts val="0"/>
              </a:spcAft>
              <a:tabLst>
                <a:tab pos="723900" algn="l"/>
                <a:tab pos="1447800" algn="l"/>
                <a:tab pos="2171700" algn="l"/>
                <a:tab pos="2895600" algn="l"/>
                <a:tab pos="3619500" algn="l"/>
                <a:tab pos="4343400" algn="l"/>
                <a:tab pos="5067300" algn="l"/>
              </a:tabLst>
              <a:defRPr/>
            </a:pPr>
            <a:endParaRPr lang="en-US" altLang="en-US" sz="900" dirty="0">
              <a:solidFill>
                <a:srgbClr val="000000"/>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1243878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73EF0-81BD-4B61-A7D4-B1C59FBAE7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091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7F18B-F18E-8249-B07D-A31A2B80F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393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5.xml"/><Relationship Id="rId5" Type="http://schemas.openxmlformats.org/officeDocument/2006/relationships/image" Target="../media/image17.png"/><Relationship Id="rId4" Type="http://schemas.openxmlformats.org/officeDocument/2006/relationships/image" Target="../media/image20.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5.xml"/><Relationship Id="rId5" Type="http://schemas.openxmlformats.org/officeDocument/2006/relationships/image" Target="../media/image17.png"/><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Master" Target="../slideMasters/slideMaster20.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Master" Target="../slideMasters/slideMaster20.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Master" Target="../slideMasters/slideMaster20.xml"/><Relationship Id="rId5" Type="http://schemas.openxmlformats.org/officeDocument/2006/relationships/image" Target="../media/image17.png"/><Relationship Id="rId4" Type="http://schemas.openxmlformats.org/officeDocument/2006/relationships/image" Target="../media/image26.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Master" Target="../slideMasters/slideMaster20.xml"/><Relationship Id="rId5" Type="http://schemas.openxmlformats.org/officeDocument/2006/relationships/image" Target="../media/image17.png"/><Relationship Id="rId4" Type="http://schemas.openxmlformats.org/officeDocument/2006/relationships/image" Target="../media/image26.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eg"/><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5.xml"/><Relationship Id="rId4" Type="http://schemas.openxmlformats.org/officeDocument/2006/relationships/image" Target="../media/image3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 Id="rId5" Type="http://schemas.openxmlformats.org/officeDocument/2006/relationships/image" Target="../media/image2.emf"/><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2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2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_Cover">
    <p:spTree>
      <p:nvGrpSpPr>
        <p:cNvPr id="1" name=""/>
        <p:cNvGrpSpPr/>
        <p:nvPr/>
      </p:nvGrpSpPr>
      <p:grpSpPr>
        <a:xfrm>
          <a:off x="0" y="0"/>
          <a:ext cx="0" cy="0"/>
          <a:chOff x="0" y="0"/>
          <a:chExt cx="0" cy="0"/>
        </a:xfrm>
      </p:grpSpPr>
      <p:pic>
        <p:nvPicPr>
          <p:cNvPr id="8" name="Picture 7" descr="atomo_degradado_color.png"/>
          <p:cNvPicPr>
            <a:picLocks noChangeAspect="1"/>
          </p:cNvPicPr>
          <p:nvPr userDrawn="1"/>
        </p:nvPicPr>
        <p:blipFill>
          <a:blip r:embed="rId2"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sp>
        <p:nvSpPr>
          <p:cNvPr id="2" name="Title 1"/>
          <p:cNvSpPr>
            <a:spLocks noGrp="1"/>
          </p:cNvSpPr>
          <p:nvPr>
            <p:ph type="ctrTitle" hasCustomPrompt="1"/>
          </p:nvPr>
        </p:nvSpPr>
        <p:spPr>
          <a:xfrm>
            <a:off x="685800" y="1419542"/>
            <a:ext cx="7772400" cy="2493560"/>
          </a:xfrm>
          <a:prstGeom prst="rect">
            <a:avLst/>
          </a:prstGeom>
        </p:spPr>
        <p:txBody>
          <a:body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pic>
        <p:nvPicPr>
          <p:cNvPr id="7" name="Picture 6" descr="EBMT_logo_color.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2000" y="360000"/>
            <a:ext cx="2893395" cy="648000"/>
          </a:xfrm>
          <a:prstGeom prst="rect">
            <a:avLst/>
          </a:prstGeom>
        </p:spPr>
      </p:pic>
      <p:sp>
        <p:nvSpPr>
          <p:cNvPr id="11"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defRPr>
            </a:lvl1pPr>
          </a:lstStyle>
          <a:p>
            <a:fld id="{0054C0CC-28D5-2D45-8A57-DFBB9A64E88B}" type="slidenum">
              <a:rPr lang="en-US" smtClean="0"/>
              <a:pPr/>
              <a:t>‹#›</a:t>
            </a:fld>
            <a:endParaRPr lang="en-US" dirty="0"/>
          </a:p>
        </p:txBody>
      </p:sp>
      <p:sp>
        <p:nvSpPr>
          <p:cNvPr id="9" name="Marcador de posición de contenido 2">
            <a:extLst>
              <a:ext uri="{FF2B5EF4-FFF2-40B4-BE49-F238E27FC236}">
                <a16:creationId xmlns:a16="http://schemas.microsoft.com/office/drawing/2014/main" id="{7C832B09-B51C-5F43-9A6D-D19D67B702DD}"/>
              </a:ext>
            </a:extLst>
          </p:cNvPr>
          <p:cNvSpPr>
            <a:spLocks noGrp="1"/>
          </p:cNvSpPr>
          <p:nvPr>
            <p:ph idx="10" hasCustomPrompt="1"/>
          </p:nvPr>
        </p:nvSpPr>
        <p:spPr>
          <a:xfrm>
            <a:off x="685801" y="4090508"/>
            <a:ext cx="7772400" cy="676755"/>
          </a:xfrm>
        </p:spPr>
        <p:txBody>
          <a:bodyPr lIns="90000" tIns="0" rIns="90000" bIns="0" rtlCol="0">
            <a:normAutofit/>
          </a:bodyPr>
          <a:lstStyle>
            <a:lvl1pPr marL="0" indent="0">
              <a:lnSpc>
                <a:spcPct val="100000"/>
              </a:lnSpc>
              <a:spcBef>
                <a:spcPts val="500"/>
              </a:spcBef>
              <a:spcAft>
                <a:spcPts val="1000"/>
              </a:spcAft>
              <a:buNone/>
              <a:defRPr sz="18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subtitle</a:t>
            </a:r>
            <a:endParaRPr lang="es-ES" noProof="0"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85800" y="420171"/>
            <a:ext cx="7772400" cy="1583068"/>
          </a:xfrm>
          <a:prstGeom prst="rect">
            <a:avLst/>
          </a:prstGeom>
        </p:spPr>
        <p:txBody>
          <a:bodyP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4"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descr="atomo_degradado_color.png"/>
          <p:cNvPicPr>
            <a:picLocks noChangeAspect="1"/>
          </p:cNvPicPr>
          <p:nvPr userDrawn="1"/>
        </p:nvPicPr>
        <p:blipFill>
          <a:blip r:embed="rId2"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pic>
        <p:nvPicPr>
          <p:cNvPr id="4" name="Picture 6" descr="EBMT_logo_color.eps">
            <a:extLst>
              <a:ext uri="{FF2B5EF4-FFF2-40B4-BE49-F238E27FC236}">
                <a16:creationId xmlns:a16="http://schemas.microsoft.com/office/drawing/2014/main" id="{3BD6025A-742C-6947-A502-22784FD259C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2001" y="360000"/>
            <a:ext cx="2555635" cy="572356"/>
          </a:xfrm>
          <a:prstGeom prst="rect">
            <a:avLst/>
          </a:prstGeom>
        </p:spPr>
      </p:pic>
      <p:sp>
        <p:nvSpPr>
          <p:cNvPr id="6" name="Title 1">
            <a:extLst>
              <a:ext uri="{FF2B5EF4-FFF2-40B4-BE49-F238E27FC236}">
                <a16:creationId xmlns:a16="http://schemas.microsoft.com/office/drawing/2014/main" id="{970978FB-2D83-7E41-BFB6-21187F74CA5B}"/>
              </a:ext>
            </a:extLst>
          </p:cNvPr>
          <p:cNvSpPr>
            <a:spLocks noGrp="1"/>
          </p:cNvSpPr>
          <p:nvPr>
            <p:ph type="ctrTitle" hasCustomPrompt="1"/>
          </p:nvPr>
        </p:nvSpPr>
        <p:spPr>
          <a:xfrm>
            <a:off x="685800" y="1419543"/>
            <a:ext cx="7772400" cy="1609930"/>
          </a:xfrm>
          <a:prstGeom prst="rect">
            <a:avLst/>
          </a:prstGeom>
        </p:spPr>
        <p:txBody>
          <a:bodyPr lIns="91440" tIns="45720" rIns="91440" bIns="45720" anchor="b"/>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7" name="Subtitle 2">
            <a:extLst>
              <a:ext uri="{FF2B5EF4-FFF2-40B4-BE49-F238E27FC236}">
                <a16:creationId xmlns:a16="http://schemas.microsoft.com/office/drawing/2014/main" id="{8944FAEA-27CE-4A4A-B6FD-B2039AC3D54C}"/>
              </a:ext>
            </a:extLst>
          </p:cNvPr>
          <p:cNvSpPr>
            <a:spLocks noGrp="1"/>
          </p:cNvSpPr>
          <p:nvPr>
            <p:ph type="subTitle" idx="1" hasCustomPrompt="1"/>
          </p:nvPr>
        </p:nvSpPr>
        <p:spPr>
          <a:xfrm>
            <a:off x="685800" y="3192652"/>
            <a:ext cx="7772400" cy="1574612"/>
          </a:xfrm>
          <a:prstGeom prst="rect">
            <a:avLst/>
          </a:prstGeom>
        </p:spPr>
        <p:txBody>
          <a:bodyPr lIns="91440" tIns="45720" rIns="91440" bIns="45720" anchor="t">
            <a:normAutofit/>
          </a:bodyPr>
          <a:lstStyle>
            <a:lvl1pPr marL="0" indent="0" algn="l">
              <a:buNone/>
              <a:defRPr sz="130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797" indent="0" algn="ctr">
              <a:buNone/>
              <a:defRPr>
                <a:solidFill>
                  <a:schemeClr val="tx1">
                    <a:tint val="75000"/>
                  </a:schemeClr>
                </a:solidFill>
              </a:defRPr>
            </a:lvl3pPr>
            <a:lvl4pPr marL="1028693" indent="0" algn="ctr">
              <a:buNone/>
              <a:defRPr>
                <a:solidFill>
                  <a:schemeClr val="tx1">
                    <a:tint val="75000"/>
                  </a:schemeClr>
                </a:solidFill>
              </a:defRPr>
            </a:lvl4pPr>
            <a:lvl5pPr marL="1371592" indent="0" algn="ctr">
              <a:buNone/>
              <a:defRPr>
                <a:solidFill>
                  <a:schemeClr val="tx1">
                    <a:tint val="75000"/>
                  </a:schemeClr>
                </a:solidFill>
              </a:defRPr>
            </a:lvl5pPr>
            <a:lvl6pPr marL="1714488" indent="0" algn="ctr">
              <a:buNone/>
              <a:defRPr>
                <a:solidFill>
                  <a:schemeClr val="tx1">
                    <a:tint val="75000"/>
                  </a:schemeClr>
                </a:solidFill>
              </a:defRPr>
            </a:lvl6pPr>
            <a:lvl7pPr marL="2057386" indent="0" algn="ctr">
              <a:buNone/>
              <a:defRPr>
                <a:solidFill>
                  <a:schemeClr val="tx1">
                    <a:tint val="75000"/>
                  </a:schemeClr>
                </a:solidFill>
              </a:defRPr>
            </a:lvl7pPr>
            <a:lvl8pPr marL="2400282" indent="0" algn="ctr">
              <a:buNone/>
              <a:defRPr>
                <a:solidFill>
                  <a:schemeClr val="tx1">
                    <a:tint val="75000"/>
                  </a:schemeClr>
                </a:solidFill>
              </a:defRPr>
            </a:lvl8pPr>
            <a:lvl9pPr marL="274318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subtitle</a:t>
            </a:r>
            <a:endParaRPr lang="en-US" dirty="0"/>
          </a:p>
        </p:txBody>
      </p:sp>
    </p:spTree>
    <p:extLst>
      <p:ext uri="{BB962C8B-B14F-4D97-AF65-F5344CB8AC3E}">
        <p14:creationId xmlns:p14="http://schemas.microsoft.com/office/powerpoint/2010/main" val="27622653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342900"/>
            <a:fld id="{0F4B22B9-AA1E-0A49-9549-FFC47E5DBC3A}" type="datetimeFigureOut">
              <a:rPr lang="en-US" smtClean="0">
                <a:solidFill>
                  <a:prstClr val="black">
                    <a:tint val="75000"/>
                  </a:prstClr>
                </a:solidFill>
              </a:rPr>
              <a:pPr defTabSz="342900"/>
              <a:t>5/31/22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AF1319EB-EB3A-1345-A137-E7C6EC56F939}"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9998594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53C0-0980-EF4A-BE99-9021AE3B03B4}"/>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FE875D46-6721-0742-BDF6-D4B6CD804B1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9E6A28AA-C24B-B149-BE0B-54193058F9D4}"/>
              </a:ext>
            </a:extLst>
          </p:cNvPr>
          <p:cNvSpPr>
            <a:spLocks noGrp="1"/>
          </p:cNvSpPr>
          <p:nvPr>
            <p:ph type="dt" sz="half" idx="10"/>
          </p:nvPr>
        </p:nvSpPr>
        <p:spPr/>
        <p:txBody>
          <a:bodyPr/>
          <a:lstStyle/>
          <a:p>
            <a:fld id="{3F4E595D-37D5-3C40-A9CE-249E7F7B79F3}" type="datetimeFigureOut">
              <a:rPr lang="en-GB" smtClean="0"/>
              <a:t>31/05/2022</a:t>
            </a:fld>
            <a:endParaRPr lang="en-GB"/>
          </a:p>
        </p:txBody>
      </p:sp>
      <p:sp>
        <p:nvSpPr>
          <p:cNvPr id="5" name="Footer Placeholder 4">
            <a:extLst>
              <a:ext uri="{FF2B5EF4-FFF2-40B4-BE49-F238E27FC236}">
                <a16:creationId xmlns:a16="http://schemas.microsoft.com/office/drawing/2014/main" id="{F1DD9CA4-8C60-404A-A093-1683F57478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A0ADC3-2587-E044-A9E9-A0EF91B2BEDD}"/>
              </a:ext>
            </a:extLst>
          </p:cNvPr>
          <p:cNvSpPr>
            <a:spLocks noGrp="1"/>
          </p:cNvSpPr>
          <p:nvPr>
            <p:ph type="sldNum" sz="quarter" idx="12"/>
          </p:nvPr>
        </p:nvSpPr>
        <p:spPr/>
        <p:txBody>
          <a:bodyPr/>
          <a:lstStyle/>
          <a:p>
            <a:fld id="{D40117A7-A1CF-D948-9940-C44CCA34F7A6}" type="slidenum">
              <a:rPr lang="en-GB" smtClean="0"/>
              <a:t>‹#›</a:t>
            </a:fld>
            <a:endParaRPr lang="en-GB"/>
          </a:p>
        </p:txBody>
      </p:sp>
    </p:spTree>
    <p:extLst>
      <p:ext uri="{BB962C8B-B14F-4D97-AF65-F5344CB8AC3E}">
        <p14:creationId xmlns:p14="http://schemas.microsoft.com/office/powerpoint/2010/main" val="13579932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3516-2A93-FC45-8B15-A98C9960816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918B045-E3D9-2C46-8D2F-A1BF4346E4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ABDAB6B-7D04-3143-8F26-81C83FA69918}"/>
              </a:ext>
            </a:extLst>
          </p:cNvPr>
          <p:cNvSpPr>
            <a:spLocks noGrp="1"/>
          </p:cNvSpPr>
          <p:nvPr>
            <p:ph type="dt" sz="half" idx="10"/>
          </p:nvPr>
        </p:nvSpPr>
        <p:spPr/>
        <p:txBody>
          <a:bodyPr/>
          <a:lstStyle/>
          <a:p>
            <a:fld id="{3F4E595D-37D5-3C40-A9CE-249E7F7B79F3}" type="datetimeFigureOut">
              <a:rPr lang="en-GB" smtClean="0"/>
              <a:t>31/05/2022</a:t>
            </a:fld>
            <a:endParaRPr lang="en-GB"/>
          </a:p>
        </p:txBody>
      </p:sp>
      <p:sp>
        <p:nvSpPr>
          <p:cNvPr id="5" name="Footer Placeholder 4">
            <a:extLst>
              <a:ext uri="{FF2B5EF4-FFF2-40B4-BE49-F238E27FC236}">
                <a16:creationId xmlns:a16="http://schemas.microsoft.com/office/drawing/2014/main" id="{24685470-BC2B-9B45-8427-13FFB452F1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DBA5B1-8F68-0E4D-B824-2DDEFD2036D1}"/>
              </a:ext>
            </a:extLst>
          </p:cNvPr>
          <p:cNvSpPr>
            <a:spLocks noGrp="1"/>
          </p:cNvSpPr>
          <p:nvPr>
            <p:ph type="sldNum" sz="quarter" idx="12"/>
          </p:nvPr>
        </p:nvSpPr>
        <p:spPr/>
        <p:txBody>
          <a:bodyPr/>
          <a:lstStyle/>
          <a:p>
            <a:fld id="{D40117A7-A1CF-D948-9940-C44CCA34F7A6}" type="slidenum">
              <a:rPr lang="en-GB" smtClean="0"/>
              <a:t>‹#›</a:t>
            </a:fld>
            <a:endParaRPr lang="en-GB"/>
          </a:p>
        </p:txBody>
      </p:sp>
    </p:spTree>
    <p:extLst>
      <p:ext uri="{BB962C8B-B14F-4D97-AF65-F5344CB8AC3E}">
        <p14:creationId xmlns:p14="http://schemas.microsoft.com/office/powerpoint/2010/main" val="42538541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27EE-5A38-8045-B107-77A3E3C75E8B}"/>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B06BDE46-5B58-A141-B996-917F6A3FF9B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5BB5DD8-9870-9F41-A982-3896DC3C3AF3}"/>
              </a:ext>
            </a:extLst>
          </p:cNvPr>
          <p:cNvSpPr>
            <a:spLocks noGrp="1"/>
          </p:cNvSpPr>
          <p:nvPr>
            <p:ph type="dt" sz="half" idx="10"/>
          </p:nvPr>
        </p:nvSpPr>
        <p:spPr/>
        <p:txBody>
          <a:bodyPr/>
          <a:lstStyle/>
          <a:p>
            <a:fld id="{3F4E595D-37D5-3C40-A9CE-249E7F7B79F3}" type="datetimeFigureOut">
              <a:rPr lang="en-GB" smtClean="0"/>
              <a:t>31/05/2022</a:t>
            </a:fld>
            <a:endParaRPr lang="en-GB"/>
          </a:p>
        </p:txBody>
      </p:sp>
      <p:sp>
        <p:nvSpPr>
          <p:cNvPr id="5" name="Footer Placeholder 4">
            <a:extLst>
              <a:ext uri="{FF2B5EF4-FFF2-40B4-BE49-F238E27FC236}">
                <a16:creationId xmlns:a16="http://schemas.microsoft.com/office/drawing/2014/main" id="{C548EBB7-4AD9-9440-9F0A-84A9B66576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98CCFF-6E2D-8842-B28A-DE0450E7944D}"/>
              </a:ext>
            </a:extLst>
          </p:cNvPr>
          <p:cNvSpPr>
            <a:spLocks noGrp="1"/>
          </p:cNvSpPr>
          <p:nvPr>
            <p:ph type="sldNum" sz="quarter" idx="12"/>
          </p:nvPr>
        </p:nvSpPr>
        <p:spPr/>
        <p:txBody>
          <a:bodyPr/>
          <a:lstStyle/>
          <a:p>
            <a:fld id="{D40117A7-A1CF-D948-9940-C44CCA34F7A6}" type="slidenum">
              <a:rPr lang="en-GB" smtClean="0"/>
              <a:t>‹#›</a:t>
            </a:fld>
            <a:endParaRPr lang="en-GB"/>
          </a:p>
        </p:txBody>
      </p:sp>
    </p:spTree>
    <p:extLst>
      <p:ext uri="{BB962C8B-B14F-4D97-AF65-F5344CB8AC3E}">
        <p14:creationId xmlns:p14="http://schemas.microsoft.com/office/powerpoint/2010/main" val="2436703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CBEF-549E-2545-B285-EA962421EA3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D6753AB-E553-8048-A4D6-FBC605A52F25}"/>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C910CF1-0323-3344-A7CF-03BEE84FFD8A}"/>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1B24C56-2E8B-8443-A47C-9A5524335958}"/>
              </a:ext>
            </a:extLst>
          </p:cNvPr>
          <p:cNvSpPr>
            <a:spLocks noGrp="1"/>
          </p:cNvSpPr>
          <p:nvPr>
            <p:ph type="dt" sz="half" idx="10"/>
          </p:nvPr>
        </p:nvSpPr>
        <p:spPr/>
        <p:txBody>
          <a:bodyPr/>
          <a:lstStyle/>
          <a:p>
            <a:fld id="{3F4E595D-37D5-3C40-A9CE-249E7F7B79F3}" type="datetimeFigureOut">
              <a:rPr lang="en-GB" smtClean="0"/>
              <a:t>31/05/2022</a:t>
            </a:fld>
            <a:endParaRPr lang="en-GB"/>
          </a:p>
        </p:txBody>
      </p:sp>
      <p:sp>
        <p:nvSpPr>
          <p:cNvPr id="6" name="Footer Placeholder 5">
            <a:extLst>
              <a:ext uri="{FF2B5EF4-FFF2-40B4-BE49-F238E27FC236}">
                <a16:creationId xmlns:a16="http://schemas.microsoft.com/office/drawing/2014/main" id="{87CCFA13-E253-4642-9AF6-905086BC70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9CAAF6-2801-3248-841E-38F639705B36}"/>
              </a:ext>
            </a:extLst>
          </p:cNvPr>
          <p:cNvSpPr>
            <a:spLocks noGrp="1"/>
          </p:cNvSpPr>
          <p:nvPr>
            <p:ph type="sldNum" sz="quarter" idx="12"/>
          </p:nvPr>
        </p:nvSpPr>
        <p:spPr/>
        <p:txBody>
          <a:bodyPr/>
          <a:lstStyle/>
          <a:p>
            <a:fld id="{D40117A7-A1CF-D948-9940-C44CCA34F7A6}" type="slidenum">
              <a:rPr lang="en-GB" smtClean="0"/>
              <a:t>‹#›</a:t>
            </a:fld>
            <a:endParaRPr lang="en-GB"/>
          </a:p>
        </p:txBody>
      </p:sp>
    </p:spTree>
    <p:extLst>
      <p:ext uri="{BB962C8B-B14F-4D97-AF65-F5344CB8AC3E}">
        <p14:creationId xmlns:p14="http://schemas.microsoft.com/office/powerpoint/2010/main" val="8407390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4621B-2BE1-A743-8153-37ADA186FEC9}"/>
              </a:ext>
            </a:extLst>
          </p:cNvPr>
          <p:cNvSpPr>
            <a:spLocks noGrp="1"/>
          </p:cNvSpPr>
          <p:nvPr>
            <p:ph type="title"/>
          </p:nvPr>
        </p:nvSpPr>
        <p:spPr>
          <a:xfrm>
            <a:off x="629841" y="273844"/>
            <a:ext cx="7886700" cy="994172"/>
          </a:xfrm>
        </p:spPr>
        <p:txBody>
          <a:bodyPr/>
          <a:lstStyle/>
          <a:p>
            <a:r>
              <a:rPr lang="en-GB"/>
              <a:t>Click to edit Master title style</a:t>
            </a:r>
          </a:p>
        </p:txBody>
      </p:sp>
      <p:sp>
        <p:nvSpPr>
          <p:cNvPr id="3" name="Text Placeholder 2">
            <a:extLst>
              <a:ext uri="{FF2B5EF4-FFF2-40B4-BE49-F238E27FC236}">
                <a16:creationId xmlns:a16="http://schemas.microsoft.com/office/drawing/2014/main" id="{662F68CA-E1CB-A844-9B97-81C7DE2EAF3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3B3F3B4A-E7C0-C54C-9DF8-BE9D4B25A262}"/>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53849DE-8BB8-D347-8FCE-5C31CF8FA0C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1A6EDBB7-C84D-DE46-BE3A-B2D53DF20F38}"/>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D39FAB1-FDC0-854C-8F9E-13B1225B73D9}"/>
              </a:ext>
            </a:extLst>
          </p:cNvPr>
          <p:cNvSpPr>
            <a:spLocks noGrp="1"/>
          </p:cNvSpPr>
          <p:nvPr>
            <p:ph type="dt" sz="half" idx="10"/>
          </p:nvPr>
        </p:nvSpPr>
        <p:spPr/>
        <p:txBody>
          <a:bodyPr/>
          <a:lstStyle/>
          <a:p>
            <a:fld id="{3F4E595D-37D5-3C40-A9CE-249E7F7B79F3}" type="datetimeFigureOut">
              <a:rPr lang="en-GB" smtClean="0"/>
              <a:t>31/05/2022</a:t>
            </a:fld>
            <a:endParaRPr lang="en-GB"/>
          </a:p>
        </p:txBody>
      </p:sp>
      <p:sp>
        <p:nvSpPr>
          <p:cNvPr id="8" name="Footer Placeholder 7">
            <a:extLst>
              <a:ext uri="{FF2B5EF4-FFF2-40B4-BE49-F238E27FC236}">
                <a16:creationId xmlns:a16="http://schemas.microsoft.com/office/drawing/2014/main" id="{BF3EF973-C34B-4C49-8E13-9538F82E333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CC6693-194C-6E45-8EB8-ED6306A3F22D}"/>
              </a:ext>
            </a:extLst>
          </p:cNvPr>
          <p:cNvSpPr>
            <a:spLocks noGrp="1"/>
          </p:cNvSpPr>
          <p:nvPr>
            <p:ph type="sldNum" sz="quarter" idx="12"/>
          </p:nvPr>
        </p:nvSpPr>
        <p:spPr/>
        <p:txBody>
          <a:bodyPr/>
          <a:lstStyle/>
          <a:p>
            <a:fld id="{D40117A7-A1CF-D948-9940-C44CCA34F7A6}" type="slidenum">
              <a:rPr lang="en-GB" smtClean="0"/>
              <a:t>‹#›</a:t>
            </a:fld>
            <a:endParaRPr lang="en-GB"/>
          </a:p>
        </p:txBody>
      </p:sp>
    </p:spTree>
    <p:extLst>
      <p:ext uri="{BB962C8B-B14F-4D97-AF65-F5344CB8AC3E}">
        <p14:creationId xmlns:p14="http://schemas.microsoft.com/office/powerpoint/2010/main" val="1220566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38C9-850C-0948-82E4-C8D0FF6791A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432C3D6-B67E-CF4B-896A-8BE7A33CAB59}"/>
              </a:ext>
            </a:extLst>
          </p:cNvPr>
          <p:cNvSpPr>
            <a:spLocks noGrp="1"/>
          </p:cNvSpPr>
          <p:nvPr>
            <p:ph type="dt" sz="half" idx="10"/>
          </p:nvPr>
        </p:nvSpPr>
        <p:spPr/>
        <p:txBody>
          <a:bodyPr/>
          <a:lstStyle/>
          <a:p>
            <a:fld id="{3F4E595D-37D5-3C40-A9CE-249E7F7B79F3}" type="datetimeFigureOut">
              <a:rPr lang="en-GB" smtClean="0"/>
              <a:t>31/05/2022</a:t>
            </a:fld>
            <a:endParaRPr lang="en-GB"/>
          </a:p>
        </p:txBody>
      </p:sp>
      <p:sp>
        <p:nvSpPr>
          <p:cNvPr id="4" name="Footer Placeholder 3">
            <a:extLst>
              <a:ext uri="{FF2B5EF4-FFF2-40B4-BE49-F238E27FC236}">
                <a16:creationId xmlns:a16="http://schemas.microsoft.com/office/drawing/2014/main" id="{1F3F41BB-28BC-D54D-913A-A38F0D4256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66C1A3-13F1-A84F-8C3E-5BE385047776}"/>
              </a:ext>
            </a:extLst>
          </p:cNvPr>
          <p:cNvSpPr>
            <a:spLocks noGrp="1"/>
          </p:cNvSpPr>
          <p:nvPr>
            <p:ph type="sldNum" sz="quarter" idx="12"/>
          </p:nvPr>
        </p:nvSpPr>
        <p:spPr/>
        <p:txBody>
          <a:bodyPr/>
          <a:lstStyle/>
          <a:p>
            <a:fld id="{D40117A7-A1CF-D948-9940-C44CCA34F7A6}" type="slidenum">
              <a:rPr lang="en-GB" smtClean="0"/>
              <a:t>‹#›</a:t>
            </a:fld>
            <a:endParaRPr lang="en-GB"/>
          </a:p>
        </p:txBody>
      </p:sp>
    </p:spTree>
    <p:extLst>
      <p:ext uri="{BB962C8B-B14F-4D97-AF65-F5344CB8AC3E}">
        <p14:creationId xmlns:p14="http://schemas.microsoft.com/office/powerpoint/2010/main" val="20175019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4DEC5-047E-EF47-9AA5-01007D2A201C}"/>
              </a:ext>
            </a:extLst>
          </p:cNvPr>
          <p:cNvSpPr>
            <a:spLocks noGrp="1"/>
          </p:cNvSpPr>
          <p:nvPr>
            <p:ph type="dt" sz="half" idx="10"/>
          </p:nvPr>
        </p:nvSpPr>
        <p:spPr/>
        <p:txBody>
          <a:bodyPr/>
          <a:lstStyle/>
          <a:p>
            <a:fld id="{3F4E595D-37D5-3C40-A9CE-249E7F7B79F3}" type="datetimeFigureOut">
              <a:rPr lang="en-GB" smtClean="0"/>
              <a:t>31/05/2022</a:t>
            </a:fld>
            <a:endParaRPr lang="en-GB"/>
          </a:p>
        </p:txBody>
      </p:sp>
      <p:sp>
        <p:nvSpPr>
          <p:cNvPr id="3" name="Footer Placeholder 2">
            <a:extLst>
              <a:ext uri="{FF2B5EF4-FFF2-40B4-BE49-F238E27FC236}">
                <a16:creationId xmlns:a16="http://schemas.microsoft.com/office/drawing/2014/main" id="{DE0236AC-657B-4C49-9344-B8EF97ED118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2D7A48-7EBE-1B45-AA6F-A763CFEEA3AB}"/>
              </a:ext>
            </a:extLst>
          </p:cNvPr>
          <p:cNvSpPr>
            <a:spLocks noGrp="1"/>
          </p:cNvSpPr>
          <p:nvPr>
            <p:ph type="sldNum" sz="quarter" idx="12"/>
          </p:nvPr>
        </p:nvSpPr>
        <p:spPr/>
        <p:txBody>
          <a:bodyPr/>
          <a:lstStyle/>
          <a:p>
            <a:fld id="{D40117A7-A1CF-D948-9940-C44CCA34F7A6}" type="slidenum">
              <a:rPr lang="en-GB" smtClean="0"/>
              <a:t>‹#›</a:t>
            </a:fld>
            <a:endParaRPr lang="en-GB"/>
          </a:p>
        </p:txBody>
      </p:sp>
    </p:spTree>
    <p:extLst>
      <p:ext uri="{BB962C8B-B14F-4D97-AF65-F5344CB8AC3E}">
        <p14:creationId xmlns:p14="http://schemas.microsoft.com/office/powerpoint/2010/main" val="42693229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6E7D2-61EB-6B42-ABFF-9DC89AB4C121}"/>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A6752475-D512-E547-A891-EB80A1193F9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D4BE2C8-35B6-0B4E-AA8F-9D3D922C2B2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A288B3B1-717B-E647-8B3A-AC0EACB0EB48}"/>
              </a:ext>
            </a:extLst>
          </p:cNvPr>
          <p:cNvSpPr>
            <a:spLocks noGrp="1"/>
          </p:cNvSpPr>
          <p:nvPr>
            <p:ph type="dt" sz="half" idx="10"/>
          </p:nvPr>
        </p:nvSpPr>
        <p:spPr/>
        <p:txBody>
          <a:bodyPr/>
          <a:lstStyle/>
          <a:p>
            <a:fld id="{3F4E595D-37D5-3C40-A9CE-249E7F7B79F3}" type="datetimeFigureOut">
              <a:rPr lang="en-GB" smtClean="0"/>
              <a:t>31/05/2022</a:t>
            </a:fld>
            <a:endParaRPr lang="en-GB"/>
          </a:p>
        </p:txBody>
      </p:sp>
      <p:sp>
        <p:nvSpPr>
          <p:cNvPr id="6" name="Footer Placeholder 5">
            <a:extLst>
              <a:ext uri="{FF2B5EF4-FFF2-40B4-BE49-F238E27FC236}">
                <a16:creationId xmlns:a16="http://schemas.microsoft.com/office/drawing/2014/main" id="{8108E1E7-27E9-5646-83AC-3274604F85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0CD30D-6355-014E-8670-A0289B8B0110}"/>
              </a:ext>
            </a:extLst>
          </p:cNvPr>
          <p:cNvSpPr>
            <a:spLocks noGrp="1"/>
          </p:cNvSpPr>
          <p:nvPr>
            <p:ph type="sldNum" sz="quarter" idx="12"/>
          </p:nvPr>
        </p:nvSpPr>
        <p:spPr/>
        <p:txBody>
          <a:bodyPr/>
          <a:lstStyle/>
          <a:p>
            <a:fld id="{D40117A7-A1CF-D948-9940-C44CCA34F7A6}" type="slidenum">
              <a:rPr lang="en-GB" smtClean="0"/>
              <a:t>‹#›</a:t>
            </a:fld>
            <a:endParaRPr lang="en-GB"/>
          </a:p>
        </p:txBody>
      </p:sp>
    </p:spTree>
    <p:extLst>
      <p:ext uri="{BB962C8B-B14F-4D97-AF65-F5344CB8AC3E}">
        <p14:creationId xmlns:p14="http://schemas.microsoft.com/office/powerpoint/2010/main" val="217262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1 column + picture">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380075" y="459581"/>
            <a:ext cx="4078126" cy="4302742"/>
          </a:xfrm>
          <a:prstGeom prst="rect">
            <a:avLst/>
          </a:prstGeom>
        </p:spPr>
        <p:txBody>
          <a:bodyPr/>
          <a:lstStyle>
            <a:lvl1pPr marL="0" indent="0">
              <a:buNone/>
              <a:defRPr sz="1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Drag picture to placeholder or click icon to add      </a:t>
            </a:r>
            <a:endParaRPr lang="en-US" dirty="0"/>
          </a:p>
        </p:txBody>
      </p:sp>
      <p:sp>
        <p:nvSpPr>
          <p:cNvPr id="12" name="Title 1"/>
          <p:cNvSpPr>
            <a:spLocks noGrp="1"/>
          </p:cNvSpPr>
          <p:nvPr>
            <p:ph type="ctrTitle" hasCustomPrompt="1"/>
          </p:nvPr>
        </p:nvSpPr>
        <p:spPr>
          <a:xfrm>
            <a:off x="716751" y="459582"/>
            <a:ext cx="3382144" cy="1345972"/>
          </a:xfrm>
          <a:prstGeom prst="rect">
            <a:avLst/>
          </a:prstGeom>
        </p:spPr>
        <p:txBody>
          <a:bodyPr lIns="0" rIns="0">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7" name="Marcador de posición de contenido 2">
            <a:extLst>
              <a:ext uri="{FF2B5EF4-FFF2-40B4-BE49-F238E27FC236}">
                <a16:creationId xmlns:a16="http://schemas.microsoft.com/office/drawing/2014/main" id="{11BC5832-52EE-0048-90EB-68F2C13FED4F}"/>
              </a:ext>
            </a:extLst>
          </p:cNvPr>
          <p:cNvSpPr>
            <a:spLocks noGrp="1"/>
          </p:cNvSpPr>
          <p:nvPr>
            <p:ph idx="12" hasCustomPrompt="1"/>
          </p:nvPr>
        </p:nvSpPr>
        <p:spPr>
          <a:xfrm>
            <a:off x="732226" y="1937288"/>
            <a:ext cx="3351193" cy="2829975"/>
          </a:xfrm>
        </p:spPr>
        <p:txBody>
          <a:bodyPr lIns="90000" tIns="0" rIns="90000" bIns="0" rtlCol="0">
            <a:normAutofit/>
          </a:bodyPr>
          <a:lstStyle>
            <a:lvl1pPr marL="0" indent="0">
              <a:lnSpc>
                <a:spcPct val="100000"/>
              </a:lnSpc>
              <a:spcBef>
                <a:spcPts val="500"/>
              </a:spcBef>
              <a:spcAft>
                <a:spcPts val="1000"/>
              </a:spcAft>
              <a:buNone/>
              <a:defRPr sz="14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Tree>
    <p:extLst>
      <p:ext uri="{BB962C8B-B14F-4D97-AF65-F5344CB8AC3E}">
        <p14:creationId xmlns:p14="http://schemas.microsoft.com/office/powerpoint/2010/main" val="5065745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FAB74-D6DC-3A4E-9DD1-E3F1373EF5F5}"/>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A9E4F796-C5B0-0D4B-BB46-C6F4CEE8A93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7287B8EF-DB13-5B4D-9D3C-175E7DB084E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90926F-36AB-174F-B264-48BAC9FA6D3E}"/>
              </a:ext>
            </a:extLst>
          </p:cNvPr>
          <p:cNvSpPr>
            <a:spLocks noGrp="1"/>
          </p:cNvSpPr>
          <p:nvPr>
            <p:ph type="dt" sz="half" idx="10"/>
          </p:nvPr>
        </p:nvSpPr>
        <p:spPr/>
        <p:txBody>
          <a:bodyPr/>
          <a:lstStyle/>
          <a:p>
            <a:fld id="{3F4E595D-37D5-3C40-A9CE-249E7F7B79F3}" type="datetimeFigureOut">
              <a:rPr lang="en-GB" smtClean="0"/>
              <a:t>31/05/2022</a:t>
            </a:fld>
            <a:endParaRPr lang="en-GB"/>
          </a:p>
        </p:txBody>
      </p:sp>
      <p:sp>
        <p:nvSpPr>
          <p:cNvPr id="6" name="Footer Placeholder 5">
            <a:extLst>
              <a:ext uri="{FF2B5EF4-FFF2-40B4-BE49-F238E27FC236}">
                <a16:creationId xmlns:a16="http://schemas.microsoft.com/office/drawing/2014/main" id="{28FE997F-03EC-4A4C-AC15-5E96FBF0AF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456CD1-E5A8-3D43-871C-BBECD6C11A16}"/>
              </a:ext>
            </a:extLst>
          </p:cNvPr>
          <p:cNvSpPr>
            <a:spLocks noGrp="1"/>
          </p:cNvSpPr>
          <p:nvPr>
            <p:ph type="sldNum" sz="quarter" idx="12"/>
          </p:nvPr>
        </p:nvSpPr>
        <p:spPr/>
        <p:txBody>
          <a:bodyPr/>
          <a:lstStyle/>
          <a:p>
            <a:fld id="{D40117A7-A1CF-D948-9940-C44CCA34F7A6}" type="slidenum">
              <a:rPr lang="en-GB" smtClean="0"/>
              <a:t>‹#›</a:t>
            </a:fld>
            <a:endParaRPr lang="en-GB"/>
          </a:p>
        </p:txBody>
      </p:sp>
    </p:spTree>
    <p:extLst>
      <p:ext uri="{BB962C8B-B14F-4D97-AF65-F5344CB8AC3E}">
        <p14:creationId xmlns:p14="http://schemas.microsoft.com/office/powerpoint/2010/main" val="24872170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FF4A-C09D-D340-A973-025B6F21FD8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0224081-513D-4047-8A3F-72755F6EC77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391DAED-0D48-B248-8D63-99B9A54D475B}"/>
              </a:ext>
            </a:extLst>
          </p:cNvPr>
          <p:cNvSpPr>
            <a:spLocks noGrp="1"/>
          </p:cNvSpPr>
          <p:nvPr>
            <p:ph type="dt" sz="half" idx="10"/>
          </p:nvPr>
        </p:nvSpPr>
        <p:spPr/>
        <p:txBody>
          <a:bodyPr/>
          <a:lstStyle/>
          <a:p>
            <a:fld id="{3F4E595D-37D5-3C40-A9CE-249E7F7B79F3}" type="datetimeFigureOut">
              <a:rPr lang="en-GB" smtClean="0"/>
              <a:t>31/05/2022</a:t>
            </a:fld>
            <a:endParaRPr lang="en-GB"/>
          </a:p>
        </p:txBody>
      </p:sp>
      <p:sp>
        <p:nvSpPr>
          <p:cNvPr id="5" name="Footer Placeholder 4">
            <a:extLst>
              <a:ext uri="{FF2B5EF4-FFF2-40B4-BE49-F238E27FC236}">
                <a16:creationId xmlns:a16="http://schemas.microsoft.com/office/drawing/2014/main" id="{D7C7C404-BCDC-544A-965F-33A18A6781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7A5DD5-8247-F542-99EB-F3631079A301}"/>
              </a:ext>
            </a:extLst>
          </p:cNvPr>
          <p:cNvSpPr>
            <a:spLocks noGrp="1"/>
          </p:cNvSpPr>
          <p:nvPr>
            <p:ph type="sldNum" sz="quarter" idx="12"/>
          </p:nvPr>
        </p:nvSpPr>
        <p:spPr/>
        <p:txBody>
          <a:bodyPr/>
          <a:lstStyle/>
          <a:p>
            <a:fld id="{D40117A7-A1CF-D948-9940-C44CCA34F7A6}" type="slidenum">
              <a:rPr lang="en-GB" smtClean="0"/>
              <a:t>‹#›</a:t>
            </a:fld>
            <a:endParaRPr lang="en-GB"/>
          </a:p>
        </p:txBody>
      </p:sp>
    </p:spTree>
    <p:extLst>
      <p:ext uri="{BB962C8B-B14F-4D97-AF65-F5344CB8AC3E}">
        <p14:creationId xmlns:p14="http://schemas.microsoft.com/office/powerpoint/2010/main" val="35409124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70C1D4-7236-5043-A2FA-612A67FA948D}"/>
              </a:ext>
            </a:extLst>
          </p:cNvPr>
          <p:cNvSpPr>
            <a:spLocks noGrp="1"/>
          </p:cNvSpPr>
          <p:nvPr>
            <p:ph type="title" orient="vert"/>
          </p:nvPr>
        </p:nvSpPr>
        <p:spPr>
          <a:xfrm>
            <a:off x="6543675" y="273844"/>
            <a:ext cx="1971675" cy="4358879"/>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D962DCA-2AFA-A44D-BF17-9EB17BD341D9}"/>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E1CD14-6C8D-204A-A508-30E350F0F457}"/>
              </a:ext>
            </a:extLst>
          </p:cNvPr>
          <p:cNvSpPr>
            <a:spLocks noGrp="1"/>
          </p:cNvSpPr>
          <p:nvPr>
            <p:ph type="dt" sz="half" idx="10"/>
          </p:nvPr>
        </p:nvSpPr>
        <p:spPr/>
        <p:txBody>
          <a:bodyPr/>
          <a:lstStyle/>
          <a:p>
            <a:fld id="{3F4E595D-37D5-3C40-A9CE-249E7F7B79F3}" type="datetimeFigureOut">
              <a:rPr lang="en-GB" smtClean="0"/>
              <a:t>31/05/2022</a:t>
            </a:fld>
            <a:endParaRPr lang="en-GB"/>
          </a:p>
        </p:txBody>
      </p:sp>
      <p:sp>
        <p:nvSpPr>
          <p:cNvPr id="5" name="Footer Placeholder 4">
            <a:extLst>
              <a:ext uri="{FF2B5EF4-FFF2-40B4-BE49-F238E27FC236}">
                <a16:creationId xmlns:a16="http://schemas.microsoft.com/office/drawing/2014/main" id="{AD9974E0-677F-2445-A05C-136380BBD8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A90398-0E90-CC46-BDB2-366241E22C07}"/>
              </a:ext>
            </a:extLst>
          </p:cNvPr>
          <p:cNvSpPr>
            <a:spLocks noGrp="1"/>
          </p:cNvSpPr>
          <p:nvPr>
            <p:ph type="sldNum" sz="quarter" idx="12"/>
          </p:nvPr>
        </p:nvSpPr>
        <p:spPr/>
        <p:txBody>
          <a:bodyPr/>
          <a:lstStyle/>
          <a:p>
            <a:fld id="{D40117A7-A1CF-D948-9940-C44CCA34F7A6}" type="slidenum">
              <a:rPr lang="en-GB" smtClean="0"/>
              <a:t>‹#›</a:t>
            </a:fld>
            <a:endParaRPr lang="en-GB"/>
          </a:p>
        </p:txBody>
      </p:sp>
    </p:spTree>
    <p:extLst>
      <p:ext uri="{BB962C8B-B14F-4D97-AF65-F5344CB8AC3E}">
        <p14:creationId xmlns:p14="http://schemas.microsoft.com/office/powerpoint/2010/main" val="38436406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15" name="Rectangle 19"/>
          <p:cNvSpPr>
            <a:spLocks noGrp="1" noChangeArrowheads="1"/>
          </p:cNvSpPr>
          <p:nvPr>
            <p:ph type="subTitle" idx="1"/>
          </p:nvPr>
        </p:nvSpPr>
        <p:spPr>
          <a:xfrm>
            <a:off x="1371600" y="2914650"/>
            <a:ext cx="6324600" cy="1314450"/>
          </a:xfrm>
        </p:spPr>
        <p:txBody>
          <a:bodyPr/>
          <a:lstStyle>
            <a:lvl1pPr marL="0" indent="0" algn="ctr">
              <a:buFont typeface="Wingdings" pitchFamily="2" charset="2"/>
              <a:buNone/>
              <a:defRPr/>
            </a:lvl1pPr>
          </a:lstStyle>
          <a:p>
            <a:pPr lvl="0"/>
            <a:r>
              <a:rPr lang="en-US" noProof="0"/>
              <a:t>Click to edit Master subtitle style</a:t>
            </a:r>
          </a:p>
        </p:txBody>
      </p:sp>
      <p:sp>
        <p:nvSpPr>
          <p:cNvPr id="4114" name="Rectangle 18"/>
          <p:cNvSpPr>
            <a:spLocks noGrp="1" noChangeArrowheads="1"/>
          </p:cNvSpPr>
          <p:nvPr>
            <p:ph type="ctrTitle"/>
          </p:nvPr>
        </p:nvSpPr>
        <p:spPr>
          <a:xfrm>
            <a:off x="685800" y="1371600"/>
            <a:ext cx="7696200" cy="800100"/>
          </a:xfrm>
        </p:spPr>
        <p:txBody>
          <a:bodyPr/>
          <a:lstStyle>
            <a:lvl1pPr>
              <a:defRPr/>
            </a:lvl1pPr>
          </a:lstStyle>
          <a:p>
            <a:pPr lvl="0"/>
            <a:r>
              <a:rPr lang="en-US" noProof="0"/>
              <a:t>Click to edit Master title style</a:t>
            </a:r>
          </a:p>
        </p:txBody>
      </p:sp>
      <p:sp>
        <p:nvSpPr>
          <p:cNvPr id="4" name="Rectangle 20"/>
          <p:cNvSpPr>
            <a:spLocks noGrp="1" noChangeArrowheads="1"/>
          </p:cNvSpPr>
          <p:nvPr>
            <p:ph type="dt" sz="half" idx="10"/>
          </p:nvPr>
        </p:nvSpPr>
        <p:spPr>
          <a:xfrm>
            <a:off x="685800" y="4686300"/>
            <a:ext cx="1905000" cy="342900"/>
          </a:xfrm>
        </p:spPr>
        <p:txBody>
          <a:bodyPr/>
          <a:lstStyle>
            <a:lvl1pPr eaLnBrk="1" hangingPunct="1">
              <a:defRPr>
                <a:latin typeface="Arial" pitchFamily="34" charset="0"/>
              </a:defRPr>
            </a:lvl1pPr>
          </a:lstStyle>
          <a:p>
            <a:pPr>
              <a:defRPr/>
            </a:pPr>
            <a:endParaRPr lang="en-US"/>
          </a:p>
        </p:txBody>
      </p:sp>
      <p:sp>
        <p:nvSpPr>
          <p:cNvPr id="5" name="Rectangle 21"/>
          <p:cNvSpPr>
            <a:spLocks noGrp="1" noChangeArrowheads="1"/>
          </p:cNvSpPr>
          <p:nvPr>
            <p:ph type="ftr" sz="quarter" idx="11"/>
          </p:nvPr>
        </p:nvSpPr>
        <p:spPr>
          <a:xfrm>
            <a:off x="3124200" y="4686300"/>
            <a:ext cx="2895600" cy="342900"/>
          </a:xfrm>
        </p:spPr>
        <p:txBody>
          <a:bodyPr/>
          <a:lstStyle>
            <a:lvl1pPr algn="l" eaLnBrk="1" hangingPunct="1">
              <a:defRPr>
                <a:latin typeface="Arial" pitchFamily="34" charset="0"/>
              </a:defRPr>
            </a:lvl1pPr>
          </a:lstStyle>
          <a:p>
            <a:pPr>
              <a:defRPr/>
            </a:pPr>
            <a:endParaRPr lang="en-US"/>
          </a:p>
        </p:txBody>
      </p:sp>
      <p:sp>
        <p:nvSpPr>
          <p:cNvPr id="6" name="Rectangle 22"/>
          <p:cNvSpPr>
            <a:spLocks noGrp="1" noChangeArrowheads="1"/>
          </p:cNvSpPr>
          <p:nvPr>
            <p:ph type="sldNum" sz="quarter" idx="12"/>
          </p:nvPr>
        </p:nvSpPr>
        <p:spPr>
          <a:xfrm>
            <a:off x="6553200" y="4686300"/>
            <a:ext cx="1905000" cy="342900"/>
          </a:xfrm>
        </p:spPr>
        <p:txBody>
          <a:bodyPr/>
          <a:lstStyle>
            <a:lvl1pPr eaLnBrk="1" hangingPunct="1">
              <a:defRPr>
                <a:latin typeface="Arial" panose="020B0604020202020204" pitchFamily="34" charset="0"/>
              </a:defRPr>
            </a:lvl1pPr>
          </a:lstStyle>
          <a:p>
            <a:fld id="{5FC51165-E010-4A8D-93B7-3D08B8D7A34D}" type="slidenum">
              <a:rPr lang="en-US" altLang="en-US"/>
              <a:pPr/>
              <a:t>‹#›</a:t>
            </a:fld>
            <a:endParaRPr lang="en-US" altLang="en-US"/>
          </a:p>
        </p:txBody>
      </p:sp>
    </p:spTree>
    <p:extLst>
      <p:ext uri="{BB962C8B-B14F-4D97-AF65-F5344CB8AC3E}">
        <p14:creationId xmlns:p14="http://schemas.microsoft.com/office/powerpoint/2010/main" val="30833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10499151-6361-4298-B4D4-6B8AF59FC39E}" type="slidenum">
              <a:rPr lang="en-US" altLang="en-US"/>
              <a:pPr/>
              <a:t>‹#›</a:t>
            </a:fld>
            <a:endParaRPr lang="en-US" altLang="en-US"/>
          </a:p>
        </p:txBody>
      </p:sp>
    </p:spTree>
    <p:extLst>
      <p:ext uri="{BB962C8B-B14F-4D97-AF65-F5344CB8AC3E}">
        <p14:creationId xmlns:p14="http://schemas.microsoft.com/office/powerpoint/2010/main" val="29838940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82A715F0-89EB-4442-9B8A-5A38D107B0EE}" type="slidenum">
              <a:rPr lang="en-US" altLang="en-US"/>
              <a:pPr/>
              <a:t>‹#›</a:t>
            </a:fld>
            <a:endParaRPr lang="en-US" altLang="en-US"/>
          </a:p>
        </p:txBody>
      </p:sp>
    </p:spTree>
    <p:extLst>
      <p:ext uri="{BB962C8B-B14F-4D97-AF65-F5344CB8AC3E}">
        <p14:creationId xmlns:p14="http://schemas.microsoft.com/office/powerpoint/2010/main" val="23601874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198961"/>
            <a:ext cx="3810000" cy="34301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98961"/>
            <a:ext cx="3810000" cy="34301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8C0376DA-236B-4B30-8144-11BB02735F04}" type="slidenum">
              <a:rPr lang="en-US" altLang="en-US"/>
              <a:pPr/>
              <a:t>‹#›</a:t>
            </a:fld>
            <a:endParaRPr lang="en-US" altLang="en-US"/>
          </a:p>
        </p:txBody>
      </p:sp>
    </p:spTree>
    <p:extLst>
      <p:ext uri="{BB962C8B-B14F-4D97-AF65-F5344CB8AC3E}">
        <p14:creationId xmlns:p14="http://schemas.microsoft.com/office/powerpoint/2010/main" val="3756474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151336"/>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151336"/>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panose="020B0604020202020204" pitchFamily="34" charset="0"/>
              </a:defRPr>
            </a:lvl1pPr>
          </a:lstStyle>
          <a:p>
            <a:fld id="{A31EA1F6-2DA2-4DAE-BDC3-AF9E6860FAB4}" type="slidenum">
              <a:rPr lang="en-US" altLang="en-US"/>
              <a:pPr/>
              <a:t>‹#›</a:t>
            </a:fld>
            <a:endParaRPr lang="en-US" altLang="en-US"/>
          </a:p>
        </p:txBody>
      </p:sp>
    </p:spTree>
    <p:extLst>
      <p:ext uri="{BB962C8B-B14F-4D97-AF65-F5344CB8AC3E}">
        <p14:creationId xmlns:p14="http://schemas.microsoft.com/office/powerpoint/2010/main" val="42331647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panose="020B0604020202020204" pitchFamily="34" charset="0"/>
              </a:defRPr>
            </a:lvl1pPr>
          </a:lstStyle>
          <a:p>
            <a:fld id="{236392BE-75CF-4859-9B4D-5E64A6037295}" type="slidenum">
              <a:rPr lang="en-US" altLang="en-US"/>
              <a:pPr/>
              <a:t>‹#›</a:t>
            </a:fld>
            <a:endParaRPr lang="en-US" altLang="en-US"/>
          </a:p>
        </p:txBody>
      </p:sp>
    </p:spTree>
    <p:extLst>
      <p:ext uri="{BB962C8B-B14F-4D97-AF65-F5344CB8AC3E}">
        <p14:creationId xmlns:p14="http://schemas.microsoft.com/office/powerpoint/2010/main" val="9415955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anose="020B0604020202020204" pitchFamily="34" charset="0"/>
              </a:defRPr>
            </a:lvl1pPr>
          </a:lstStyle>
          <a:p>
            <a:fld id="{305B4A4D-A317-409E-9DD3-6DA38AD24239}" type="slidenum">
              <a:rPr lang="en-US" altLang="en-US"/>
              <a:pPr/>
              <a:t>‹#›</a:t>
            </a:fld>
            <a:endParaRPr lang="en-US" altLang="en-US"/>
          </a:p>
        </p:txBody>
      </p:sp>
    </p:spTree>
    <p:extLst>
      <p:ext uri="{BB962C8B-B14F-4D97-AF65-F5344CB8AC3E}">
        <p14:creationId xmlns:p14="http://schemas.microsoft.com/office/powerpoint/2010/main" val="16186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4"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5" name="Marcador de posición de contenido 2">
            <a:extLst>
              <a:ext uri="{FF2B5EF4-FFF2-40B4-BE49-F238E27FC236}">
                <a16:creationId xmlns:a16="http://schemas.microsoft.com/office/drawing/2014/main" id="{AA676B55-6744-B841-81F7-A2889BD1E511}"/>
              </a:ext>
            </a:extLst>
          </p:cNvPr>
          <p:cNvSpPr>
            <a:spLocks noGrp="1"/>
          </p:cNvSpPr>
          <p:nvPr>
            <p:ph idx="10" hasCustomPrompt="1"/>
          </p:nvPr>
        </p:nvSpPr>
        <p:spPr>
          <a:xfrm>
            <a:off x="685801" y="4090508"/>
            <a:ext cx="7772400" cy="676755"/>
          </a:xfrm>
        </p:spPr>
        <p:txBody>
          <a:bodyPr lIns="90000" tIns="0" rIns="90000" bIns="0" rtlCol="0">
            <a:normAutofit/>
          </a:bodyPr>
          <a:lstStyle>
            <a:lvl1pPr marL="0" indent="0">
              <a:lnSpc>
                <a:spcPct val="100000"/>
              </a:lnSpc>
              <a:spcBef>
                <a:spcPts val="500"/>
              </a:spcBef>
              <a:spcAft>
                <a:spcPts val="1000"/>
              </a:spcAft>
              <a:buNone/>
              <a:defRPr sz="18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subtitle</a:t>
            </a:r>
            <a:endParaRPr lang="es-ES" noProof="0" dirty="0"/>
          </a:p>
        </p:txBody>
      </p:sp>
    </p:spTree>
    <p:extLst>
      <p:ext uri="{BB962C8B-B14F-4D97-AF65-F5344CB8AC3E}">
        <p14:creationId xmlns:p14="http://schemas.microsoft.com/office/powerpoint/2010/main" val="6411718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1" y="204790"/>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5BADDC5E-4B95-47A3-8702-5B7A572D27AC}" type="slidenum">
              <a:rPr lang="en-US" altLang="en-US"/>
              <a:pPr/>
              <a:t>‹#›</a:t>
            </a:fld>
            <a:endParaRPr lang="en-US" altLang="en-US"/>
          </a:p>
        </p:txBody>
      </p:sp>
    </p:spTree>
    <p:extLst>
      <p:ext uri="{BB962C8B-B14F-4D97-AF65-F5344CB8AC3E}">
        <p14:creationId xmlns:p14="http://schemas.microsoft.com/office/powerpoint/2010/main" val="26791606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GB"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65EF8BF0-5CC6-4F00-96FC-29D0FCB348A7}" type="slidenum">
              <a:rPr lang="en-US" altLang="en-US"/>
              <a:pPr/>
              <a:t>‹#›</a:t>
            </a:fld>
            <a:endParaRPr lang="en-US" altLang="en-US"/>
          </a:p>
        </p:txBody>
      </p:sp>
    </p:spTree>
    <p:extLst>
      <p:ext uri="{BB962C8B-B14F-4D97-AF65-F5344CB8AC3E}">
        <p14:creationId xmlns:p14="http://schemas.microsoft.com/office/powerpoint/2010/main" val="2836644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F4D142FD-DBA9-4B40-8787-CC0A03C43182}" type="slidenum">
              <a:rPr lang="en-US" altLang="en-US"/>
              <a:pPr/>
              <a:t>‹#›</a:t>
            </a:fld>
            <a:endParaRPr lang="en-US" altLang="en-US"/>
          </a:p>
        </p:txBody>
      </p:sp>
    </p:spTree>
    <p:extLst>
      <p:ext uri="{BB962C8B-B14F-4D97-AF65-F5344CB8AC3E}">
        <p14:creationId xmlns:p14="http://schemas.microsoft.com/office/powerpoint/2010/main" val="12818161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114300"/>
            <a:ext cx="1943100" cy="4514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1" y="114300"/>
            <a:ext cx="5676900" cy="4514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D1E913A9-CCDD-409F-A83F-682D615FE39B}" type="slidenum">
              <a:rPr lang="en-US" altLang="en-US"/>
              <a:pPr/>
              <a:t>‹#›</a:t>
            </a:fld>
            <a:endParaRPr lang="en-US" altLang="en-US"/>
          </a:p>
        </p:txBody>
      </p:sp>
    </p:spTree>
    <p:extLst>
      <p:ext uri="{BB962C8B-B14F-4D97-AF65-F5344CB8AC3E}">
        <p14:creationId xmlns:p14="http://schemas.microsoft.com/office/powerpoint/2010/main" val="39369629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
            <a:ext cx="7620000" cy="800100"/>
          </a:xfrm>
        </p:spPr>
        <p:txBody>
          <a:bodyPr/>
          <a:lstStyle/>
          <a:p>
            <a:r>
              <a:rPr lang="en-US"/>
              <a:t>Click to edit Master title style</a:t>
            </a:r>
            <a:endParaRPr lang="en-GB"/>
          </a:p>
        </p:txBody>
      </p:sp>
      <p:sp>
        <p:nvSpPr>
          <p:cNvPr id="3" name="Table Placeholder 2"/>
          <p:cNvSpPr>
            <a:spLocks noGrp="1"/>
          </p:cNvSpPr>
          <p:nvPr>
            <p:ph type="tbl" idx="1"/>
          </p:nvPr>
        </p:nvSpPr>
        <p:spPr>
          <a:xfrm>
            <a:off x="685800" y="1198961"/>
            <a:ext cx="7772400" cy="3430190"/>
          </a:xfrm>
        </p:spPr>
        <p:txBody>
          <a:bodyPr/>
          <a:lstStyle/>
          <a:p>
            <a:pPr lvl="0"/>
            <a:endParaRPr lang="en-GB" noProof="0"/>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8F5CA40E-74E7-44BA-9774-CEA2CC41449C}" type="slidenum">
              <a:rPr lang="en-US" altLang="en-US"/>
              <a:pPr/>
              <a:t>‹#›</a:t>
            </a:fld>
            <a:endParaRPr lang="en-US" altLang="en-US"/>
          </a:p>
        </p:txBody>
      </p:sp>
    </p:spTree>
    <p:extLst>
      <p:ext uri="{BB962C8B-B14F-4D97-AF65-F5344CB8AC3E}">
        <p14:creationId xmlns:p14="http://schemas.microsoft.com/office/powerpoint/2010/main" val="26015624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
            <a:ext cx="7620000" cy="800100"/>
          </a:xfrm>
        </p:spPr>
        <p:txBody>
          <a:bodyPr/>
          <a:lstStyle/>
          <a:p>
            <a:r>
              <a:rPr lang="en-US"/>
              <a:t>Click to edit Master title style</a:t>
            </a:r>
            <a:endParaRPr lang="en-GB"/>
          </a:p>
        </p:txBody>
      </p:sp>
      <p:sp>
        <p:nvSpPr>
          <p:cNvPr id="3" name="Content Placeholder 2"/>
          <p:cNvSpPr>
            <a:spLocks noGrp="1"/>
          </p:cNvSpPr>
          <p:nvPr>
            <p:ph sz="half" idx="1"/>
          </p:nvPr>
        </p:nvSpPr>
        <p:spPr>
          <a:xfrm>
            <a:off x="685800" y="1198961"/>
            <a:ext cx="3810000" cy="3430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2970611"/>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7" name="Footer Placeholder 6"/>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8" name="Slide Number Placeholder 7"/>
          <p:cNvSpPr>
            <a:spLocks noGrp="1"/>
          </p:cNvSpPr>
          <p:nvPr>
            <p:ph type="sldNum" sz="quarter" idx="12"/>
          </p:nvPr>
        </p:nvSpPr>
        <p:spPr/>
        <p:txBody>
          <a:bodyPr/>
          <a:lstStyle>
            <a:lvl1pPr eaLnBrk="1" hangingPunct="1">
              <a:defRPr>
                <a:latin typeface="Arial" panose="020B0604020202020204" pitchFamily="34" charset="0"/>
              </a:defRPr>
            </a:lvl1pPr>
          </a:lstStyle>
          <a:p>
            <a:fld id="{3CB4B954-CEF2-43F8-84D5-639F8D1A0CD3}" type="slidenum">
              <a:rPr lang="en-US" altLang="en-US"/>
              <a:pPr/>
              <a:t>‹#›</a:t>
            </a:fld>
            <a:endParaRPr lang="en-US" altLang="en-US"/>
          </a:p>
        </p:txBody>
      </p:sp>
    </p:spTree>
    <p:extLst>
      <p:ext uri="{BB962C8B-B14F-4D97-AF65-F5344CB8AC3E}">
        <p14:creationId xmlns:p14="http://schemas.microsoft.com/office/powerpoint/2010/main" val="8942410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14300"/>
            <a:ext cx="7772400"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panose="020B0604020202020204" pitchFamily="34" charset="0"/>
              </a:defRPr>
            </a:lvl1pPr>
          </a:lstStyle>
          <a:p>
            <a:fld id="{DC97E73C-3DD2-4AF9-9977-EB00505A9E27}" type="slidenum">
              <a:rPr lang="en-US" altLang="en-US"/>
              <a:pPr/>
              <a:t>‹#›</a:t>
            </a:fld>
            <a:endParaRPr lang="en-US" altLang="en-US"/>
          </a:p>
        </p:txBody>
      </p:sp>
    </p:spTree>
    <p:extLst>
      <p:ext uri="{BB962C8B-B14F-4D97-AF65-F5344CB8AC3E}">
        <p14:creationId xmlns:p14="http://schemas.microsoft.com/office/powerpoint/2010/main" val="41242074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114300"/>
            <a:ext cx="7620000" cy="8001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85800" y="2970611"/>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2970611"/>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panose="020B0604020202020204" pitchFamily="34" charset="0"/>
              </a:defRPr>
            </a:lvl1pPr>
          </a:lstStyle>
          <a:p>
            <a:fld id="{99817D84-8D53-4006-A2D8-4AD44202B731}" type="slidenum">
              <a:rPr lang="en-US" altLang="en-US"/>
              <a:pPr/>
              <a:t>‹#›</a:t>
            </a:fld>
            <a:endParaRPr lang="en-US" altLang="en-US"/>
          </a:p>
        </p:txBody>
      </p:sp>
    </p:spTree>
    <p:extLst>
      <p:ext uri="{BB962C8B-B14F-4D97-AF65-F5344CB8AC3E}">
        <p14:creationId xmlns:p14="http://schemas.microsoft.com/office/powerpoint/2010/main" val="16294542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8379" y="32147"/>
            <a:ext cx="7978423" cy="913209"/>
          </a:xfrm>
        </p:spPr>
        <p:txBody>
          <a:bodyPr/>
          <a:lstStyle/>
          <a:p>
            <a:r>
              <a:rPr lang="en-US"/>
              <a:t>Click to edit Master title style</a:t>
            </a:r>
          </a:p>
        </p:txBody>
      </p:sp>
      <p:sp>
        <p:nvSpPr>
          <p:cNvPr id="3" name="Text Placeholder 2"/>
          <p:cNvSpPr>
            <a:spLocks noGrp="1"/>
          </p:cNvSpPr>
          <p:nvPr>
            <p:ph type="body" sz="half" idx="1"/>
          </p:nvPr>
        </p:nvSpPr>
        <p:spPr>
          <a:xfrm>
            <a:off x="708379" y="1264445"/>
            <a:ext cx="3921479"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5327" y="1264445"/>
            <a:ext cx="3921477"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5675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15" name="Rectangle 19"/>
          <p:cNvSpPr>
            <a:spLocks noGrp="1" noChangeArrowheads="1"/>
          </p:cNvSpPr>
          <p:nvPr>
            <p:ph type="subTitle" idx="1"/>
          </p:nvPr>
        </p:nvSpPr>
        <p:spPr>
          <a:xfrm>
            <a:off x="1371600" y="2914650"/>
            <a:ext cx="6324600" cy="1314450"/>
          </a:xfrm>
        </p:spPr>
        <p:txBody>
          <a:bodyPr/>
          <a:lstStyle>
            <a:lvl1pPr marL="0" indent="0" algn="ctr">
              <a:buFont typeface="Wingdings" pitchFamily="2" charset="2"/>
              <a:buNone/>
              <a:defRPr/>
            </a:lvl1pPr>
          </a:lstStyle>
          <a:p>
            <a:pPr lvl="0"/>
            <a:r>
              <a:rPr lang="en-US" noProof="0"/>
              <a:t>Click to edit Master subtitle style</a:t>
            </a:r>
          </a:p>
        </p:txBody>
      </p:sp>
      <p:sp>
        <p:nvSpPr>
          <p:cNvPr id="4114" name="Rectangle 18"/>
          <p:cNvSpPr>
            <a:spLocks noGrp="1" noChangeArrowheads="1"/>
          </p:cNvSpPr>
          <p:nvPr>
            <p:ph type="ctrTitle"/>
          </p:nvPr>
        </p:nvSpPr>
        <p:spPr>
          <a:xfrm>
            <a:off x="685800" y="1371600"/>
            <a:ext cx="7696200" cy="800100"/>
          </a:xfrm>
        </p:spPr>
        <p:txBody>
          <a:bodyPr/>
          <a:lstStyle>
            <a:lvl1pPr>
              <a:defRPr/>
            </a:lvl1pPr>
          </a:lstStyle>
          <a:p>
            <a:pPr lvl="0"/>
            <a:r>
              <a:rPr lang="en-US" noProof="0"/>
              <a:t>Click to edit Master title style</a:t>
            </a:r>
          </a:p>
        </p:txBody>
      </p:sp>
      <p:sp>
        <p:nvSpPr>
          <p:cNvPr id="4" name="Rectangle 20"/>
          <p:cNvSpPr>
            <a:spLocks noGrp="1" noChangeArrowheads="1"/>
          </p:cNvSpPr>
          <p:nvPr>
            <p:ph type="dt" sz="half" idx="10"/>
          </p:nvPr>
        </p:nvSpPr>
        <p:spPr>
          <a:xfrm>
            <a:off x="685800" y="4686300"/>
            <a:ext cx="1905000" cy="342900"/>
          </a:xfrm>
        </p:spPr>
        <p:txBody>
          <a:bodyPr/>
          <a:lstStyle>
            <a:lvl1pPr eaLnBrk="1" hangingPunct="1">
              <a:defRPr>
                <a:latin typeface="Arial" pitchFamily="34" charset="0"/>
              </a:defRPr>
            </a:lvl1pPr>
          </a:lstStyle>
          <a:p>
            <a:pPr>
              <a:defRPr/>
            </a:pPr>
            <a:endParaRPr lang="en-US"/>
          </a:p>
        </p:txBody>
      </p:sp>
      <p:sp>
        <p:nvSpPr>
          <p:cNvPr id="5" name="Rectangle 21"/>
          <p:cNvSpPr>
            <a:spLocks noGrp="1" noChangeArrowheads="1"/>
          </p:cNvSpPr>
          <p:nvPr>
            <p:ph type="ftr" sz="quarter" idx="11"/>
          </p:nvPr>
        </p:nvSpPr>
        <p:spPr>
          <a:xfrm>
            <a:off x="3124200" y="4686300"/>
            <a:ext cx="2895600" cy="342900"/>
          </a:xfrm>
        </p:spPr>
        <p:txBody>
          <a:bodyPr/>
          <a:lstStyle>
            <a:lvl1pPr algn="l" eaLnBrk="1" hangingPunct="1">
              <a:defRPr>
                <a:latin typeface="Arial" pitchFamily="34" charset="0"/>
              </a:defRPr>
            </a:lvl1pPr>
          </a:lstStyle>
          <a:p>
            <a:pPr>
              <a:defRPr/>
            </a:pPr>
            <a:endParaRPr lang="en-US"/>
          </a:p>
        </p:txBody>
      </p:sp>
      <p:sp>
        <p:nvSpPr>
          <p:cNvPr id="6" name="Rectangle 22"/>
          <p:cNvSpPr>
            <a:spLocks noGrp="1" noChangeArrowheads="1"/>
          </p:cNvSpPr>
          <p:nvPr>
            <p:ph type="sldNum" sz="quarter" idx="12"/>
          </p:nvPr>
        </p:nvSpPr>
        <p:spPr>
          <a:xfrm>
            <a:off x="6553200" y="4686300"/>
            <a:ext cx="1905000" cy="342900"/>
          </a:xfrm>
        </p:spPr>
        <p:txBody>
          <a:bodyPr/>
          <a:lstStyle>
            <a:lvl1pPr eaLnBrk="1" hangingPunct="1">
              <a:defRPr>
                <a:latin typeface="Arial" panose="020B0604020202020204" pitchFamily="34" charset="0"/>
              </a:defRPr>
            </a:lvl1pPr>
          </a:lstStyle>
          <a:p>
            <a:fld id="{5FC51165-E010-4A8D-93B7-3D08B8D7A34D}" type="slidenum">
              <a:rPr lang="en-US" altLang="en-US"/>
              <a:pPr/>
              <a:t>‹#›</a:t>
            </a:fld>
            <a:endParaRPr lang="en-US" altLang="en-US"/>
          </a:p>
        </p:txBody>
      </p:sp>
    </p:spTree>
    <p:extLst>
      <p:ext uri="{BB962C8B-B14F-4D97-AF65-F5344CB8AC3E}">
        <p14:creationId xmlns:p14="http://schemas.microsoft.com/office/powerpoint/2010/main" val="2470176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0567049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10499151-6361-4298-B4D4-6B8AF59FC39E}" type="slidenum">
              <a:rPr lang="en-US" altLang="en-US"/>
              <a:pPr/>
              <a:t>‹#›</a:t>
            </a:fld>
            <a:endParaRPr lang="en-US" altLang="en-US"/>
          </a:p>
        </p:txBody>
      </p:sp>
    </p:spTree>
    <p:extLst>
      <p:ext uri="{BB962C8B-B14F-4D97-AF65-F5344CB8AC3E}">
        <p14:creationId xmlns:p14="http://schemas.microsoft.com/office/powerpoint/2010/main" val="16953793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82A715F0-89EB-4442-9B8A-5A38D107B0EE}" type="slidenum">
              <a:rPr lang="en-US" altLang="en-US"/>
              <a:pPr/>
              <a:t>‹#›</a:t>
            </a:fld>
            <a:endParaRPr lang="en-US" altLang="en-US"/>
          </a:p>
        </p:txBody>
      </p:sp>
    </p:spTree>
    <p:extLst>
      <p:ext uri="{BB962C8B-B14F-4D97-AF65-F5344CB8AC3E}">
        <p14:creationId xmlns:p14="http://schemas.microsoft.com/office/powerpoint/2010/main" val="27444467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198961"/>
            <a:ext cx="3810000" cy="34301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98961"/>
            <a:ext cx="3810000" cy="34301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8C0376DA-236B-4B30-8144-11BB02735F04}" type="slidenum">
              <a:rPr lang="en-US" altLang="en-US"/>
              <a:pPr/>
              <a:t>‹#›</a:t>
            </a:fld>
            <a:endParaRPr lang="en-US" altLang="en-US"/>
          </a:p>
        </p:txBody>
      </p:sp>
    </p:spTree>
    <p:extLst>
      <p:ext uri="{BB962C8B-B14F-4D97-AF65-F5344CB8AC3E}">
        <p14:creationId xmlns:p14="http://schemas.microsoft.com/office/powerpoint/2010/main" val="9282886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panose="020B0604020202020204" pitchFamily="34" charset="0"/>
              </a:defRPr>
            </a:lvl1pPr>
          </a:lstStyle>
          <a:p>
            <a:fld id="{A31EA1F6-2DA2-4DAE-BDC3-AF9E6860FAB4}" type="slidenum">
              <a:rPr lang="en-US" altLang="en-US"/>
              <a:pPr/>
              <a:t>‹#›</a:t>
            </a:fld>
            <a:endParaRPr lang="en-US" altLang="en-US"/>
          </a:p>
        </p:txBody>
      </p:sp>
    </p:spTree>
    <p:extLst>
      <p:ext uri="{BB962C8B-B14F-4D97-AF65-F5344CB8AC3E}">
        <p14:creationId xmlns:p14="http://schemas.microsoft.com/office/powerpoint/2010/main" val="35144261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panose="020B0604020202020204" pitchFamily="34" charset="0"/>
              </a:defRPr>
            </a:lvl1pPr>
          </a:lstStyle>
          <a:p>
            <a:fld id="{236392BE-75CF-4859-9B4D-5E64A6037295}" type="slidenum">
              <a:rPr lang="en-US" altLang="en-US"/>
              <a:pPr/>
              <a:t>‹#›</a:t>
            </a:fld>
            <a:endParaRPr lang="en-US" altLang="en-US"/>
          </a:p>
        </p:txBody>
      </p:sp>
    </p:spTree>
    <p:extLst>
      <p:ext uri="{BB962C8B-B14F-4D97-AF65-F5344CB8AC3E}">
        <p14:creationId xmlns:p14="http://schemas.microsoft.com/office/powerpoint/2010/main" val="16118314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anose="020B0604020202020204" pitchFamily="34" charset="0"/>
              </a:defRPr>
            </a:lvl1pPr>
          </a:lstStyle>
          <a:p>
            <a:fld id="{305B4A4D-A317-409E-9DD3-6DA38AD24239}" type="slidenum">
              <a:rPr lang="en-US" altLang="en-US"/>
              <a:pPr/>
              <a:t>‹#›</a:t>
            </a:fld>
            <a:endParaRPr lang="en-US" altLang="en-US"/>
          </a:p>
        </p:txBody>
      </p:sp>
    </p:spTree>
    <p:extLst>
      <p:ext uri="{BB962C8B-B14F-4D97-AF65-F5344CB8AC3E}">
        <p14:creationId xmlns:p14="http://schemas.microsoft.com/office/powerpoint/2010/main" val="16257787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5BADDC5E-4B95-47A3-8702-5B7A572D27AC}" type="slidenum">
              <a:rPr lang="en-US" altLang="en-US"/>
              <a:pPr/>
              <a:t>‹#›</a:t>
            </a:fld>
            <a:endParaRPr lang="en-US" altLang="en-US"/>
          </a:p>
        </p:txBody>
      </p:sp>
    </p:spTree>
    <p:extLst>
      <p:ext uri="{BB962C8B-B14F-4D97-AF65-F5344CB8AC3E}">
        <p14:creationId xmlns:p14="http://schemas.microsoft.com/office/powerpoint/2010/main" val="10759723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65EF8BF0-5CC6-4F00-96FC-29D0FCB348A7}" type="slidenum">
              <a:rPr lang="en-US" altLang="en-US"/>
              <a:pPr/>
              <a:t>‹#›</a:t>
            </a:fld>
            <a:endParaRPr lang="en-US" altLang="en-US"/>
          </a:p>
        </p:txBody>
      </p:sp>
    </p:spTree>
    <p:extLst>
      <p:ext uri="{BB962C8B-B14F-4D97-AF65-F5344CB8AC3E}">
        <p14:creationId xmlns:p14="http://schemas.microsoft.com/office/powerpoint/2010/main" val="5729402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F4D142FD-DBA9-4B40-8787-CC0A03C43182}" type="slidenum">
              <a:rPr lang="en-US" altLang="en-US"/>
              <a:pPr/>
              <a:t>‹#›</a:t>
            </a:fld>
            <a:endParaRPr lang="en-US" altLang="en-US"/>
          </a:p>
        </p:txBody>
      </p:sp>
    </p:spTree>
    <p:extLst>
      <p:ext uri="{BB962C8B-B14F-4D97-AF65-F5344CB8AC3E}">
        <p14:creationId xmlns:p14="http://schemas.microsoft.com/office/powerpoint/2010/main" val="8893797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4300"/>
            <a:ext cx="1943100" cy="4514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114300"/>
            <a:ext cx="5676900" cy="4514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D1E913A9-CCDD-409F-A83F-682D615FE39B}" type="slidenum">
              <a:rPr lang="en-US" altLang="en-US"/>
              <a:pPr/>
              <a:t>‹#›</a:t>
            </a:fld>
            <a:endParaRPr lang="en-US" altLang="en-US"/>
          </a:p>
        </p:txBody>
      </p:sp>
    </p:spTree>
    <p:extLst>
      <p:ext uri="{BB962C8B-B14F-4D97-AF65-F5344CB8AC3E}">
        <p14:creationId xmlns:p14="http://schemas.microsoft.com/office/powerpoint/2010/main" val="105269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reverse">
    <p:bg>
      <p:bgPr>
        <a:solidFill>
          <a:srgbClr val="3A4F92"/>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85800" y="1214081"/>
            <a:ext cx="7772400" cy="789158"/>
          </a:xfrm>
          <a:prstGeom prst="rect">
            <a:avLst/>
          </a:prstGeom>
        </p:spPr>
        <p:txBody>
          <a:bodyPr anchor="t">
            <a:noAutofit/>
          </a:bodyPr>
          <a:lstStyle>
            <a:lvl1pPr>
              <a:lnSpc>
                <a:spcPct val="80000"/>
              </a:lnSpc>
              <a:defRPr sz="8000">
                <a:solidFill>
                  <a:srgbClr val="FFFFFF"/>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000" y="360000"/>
            <a:ext cx="1823441" cy="647999"/>
          </a:xfrm>
          <a:prstGeom prst="rect">
            <a:avLst/>
          </a:prstGeom>
        </p:spPr>
      </p:pic>
      <p:sp>
        <p:nvSpPr>
          <p:cNvPr id="7"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FFFFFF"/>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6" name="Marcador de posición de contenido 2">
            <a:extLst>
              <a:ext uri="{FF2B5EF4-FFF2-40B4-BE49-F238E27FC236}">
                <a16:creationId xmlns:a16="http://schemas.microsoft.com/office/drawing/2014/main" id="{6AAEBDF7-6BF8-AC44-93B3-4EA7B9936487}"/>
              </a:ext>
            </a:extLst>
          </p:cNvPr>
          <p:cNvSpPr>
            <a:spLocks noGrp="1"/>
          </p:cNvSpPr>
          <p:nvPr>
            <p:ph idx="10" hasCustomPrompt="1"/>
          </p:nvPr>
        </p:nvSpPr>
        <p:spPr>
          <a:xfrm>
            <a:off x="685800" y="3198400"/>
            <a:ext cx="7772400" cy="1568863"/>
          </a:xfrm>
        </p:spPr>
        <p:txBody>
          <a:bodyPr lIns="90000" tIns="0" rIns="90000" bIns="0" rtlCol="0">
            <a:normAutofit/>
          </a:bodyPr>
          <a:lstStyle>
            <a:lvl1pPr marL="0" indent="0">
              <a:lnSpc>
                <a:spcPct val="100000"/>
              </a:lnSpc>
              <a:spcBef>
                <a:spcPts val="500"/>
              </a:spcBef>
              <a:spcAft>
                <a:spcPts val="1000"/>
              </a:spcAft>
              <a:buNone/>
              <a:defRPr sz="2800" baseline="0">
                <a:solidFill>
                  <a:schemeClr val="tx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subtitle</a:t>
            </a:r>
            <a:endParaRPr lang="es-ES" noProof="0" dirty="0"/>
          </a:p>
        </p:txBody>
      </p:sp>
    </p:spTree>
    <p:extLst>
      <p:ext uri="{BB962C8B-B14F-4D97-AF65-F5344CB8AC3E}">
        <p14:creationId xmlns:p14="http://schemas.microsoft.com/office/powerpoint/2010/main" val="12929445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
            <a:ext cx="7620000" cy="800100"/>
          </a:xfrm>
        </p:spPr>
        <p:txBody>
          <a:bodyPr/>
          <a:lstStyle/>
          <a:p>
            <a:r>
              <a:rPr lang="en-US"/>
              <a:t>Click to edit Master title style</a:t>
            </a:r>
            <a:endParaRPr lang="en-GB"/>
          </a:p>
        </p:txBody>
      </p:sp>
      <p:sp>
        <p:nvSpPr>
          <p:cNvPr id="3" name="Table Placeholder 2"/>
          <p:cNvSpPr>
            <a:spLocks noGrp="1"/>
          </p:cNvSpPr>
          <p:nvPr>
            <p:ph type="tbl" idx="1"/>
          </p:nvPr>
        </p:nvSpPr>
        <p:spPr>
          <a:xfrm>
            <a:off x="685800" y="1198961"/>
            <a:ext cx="7772400" cy="3430190"/>
          </a:xfrm>
        </p:spPr>
        <p:txBody>
          <a:bodyPr/>
          <a:lstStyle/>
          <a:p>
            <a:pPr lvl="0"/>
            <a:endParaRPr lang="en-GB" noProof="0"/>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8F5CA40E-74E7-44BA-9774-CEA2CC41449C}" type="slidenum">
              <a:rPr lang="en-US" altLang="en-US"/>
              <a:pPr/>
              <a:t>‹#›</a:t>
            </a:fld>
            <a:endParaRPr lang="en-US" altLang="en-US"/>
          </a:p>
        </p:txBody>
      </p:sp>
    </p:spTree>
    <p:extLst>
      <p:ext uri="{BB962C8B-B14F-4D97-AF65-F5344CB8AC3E}">
        <p14:creationId xmlns:p14="http://schemas.microsoft.com/office/powerpoint/2010/main" val="41308495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
            <a:ext cx="7620000" cy="800100"/>
          </a:xfrm>
        </p:spPr>
        <p:txBody>
          <a:bodyPr/>
          <a:lstStyle/>
          <a:p>
            <a:r>
              <a:rPr lang="en-US"/>
              <a:t>Click to edit Master title style</a:t>
            </a:r>
            <a:endParaRPr lang="en-GB"/>
          </a:p>
        </p:txBody>
      </p:sp>
      <p:sp>
        <p:nvSpPr>
          <p:cNvPr id="3" name="Content Placeholder 2"/>
          <p:cNvSpPr>
            <a:spLocks noGrp="1"/>
          </p:cNvSpPr>
          <p:nvPr>
            <p:ph sz="half" idx="1"/>
          </p:nvPr>
        </p:nvSpPr>
        <p:spPr>
          <a:xfrm>
            <a:off x="685800" y="1198961"/>
            <a:ext cx="3810000" cy="3430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2970611"/>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7" name="Footer Placeholder 6"/>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8" name="Slide Number Placeholder 7"/>
          <p:cNvSpPr>
            <a:spLocks noGrp="1"/>
          </p:cNvSpPr>
          <p:nvPr>
            <p:ph type="sldNum" sz="quarter" idx="12"/>
          </p:nvPr>
        </p:nvSpPr>
        <p:spPr/>
        <p:txBody>
          <a:bodyPr/>
          <a:lstStyle>
            <a:lvl1pPr eaLnBrk="1" hangingPunct="1">
              <a:defRPr>
                <a:latin typeface="Arial" panose="020B0604020202020204" pitchFamily="34" charset="0"/>
              </a:defRPr>
            </a:lvl1pPr>
          </a:lstStyle>
          <a:p>
            <a:fld id="{3CB4B954-CEF2-43F8-84D5-639F8D1A0CD3}" type="slidenum">
              <a:rPr lang="en-US" altLang="en-US"/>
              <a:pPr/>
              <a:t>‹#›</a:t>
            </a:fld>
            <a:endParaRPr lang="en-US" altLang="en-US"/>
          </a:p>
        </p:txBody>
      </p:sp>
    </p:spTree>
    <p:extLst>
      <p:ext uri="{BB962C8B-B14F-4D97-AF65-F5344CB8AC3E}">
        <p14:creationId xmlns:p14="http://schemas.microsoft.com/office/powerpoint/2010/main" val="33777644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14300"/>
            <a:ext cx="7772400"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panose="020B0604020202020204" pitchFamily="34" charset="0"/>
              </a:defRPr>
            </a:lvl1pPr>
          </a:lstStyle>
          <a:p>
            <a:fld id="{DC97E73C-3DD2-4AF9-9977-EB00505A9E27}" type="slidenum">
              <a:rPr lang="en-US" altLang="en-US"/>
              <a:pPr/>
              <a:t>‹#›</a:t>
            </a:fld>
            <a:endParaRPr lang="en-US" altLang="en-US"/>
          </a:p>
        </p:txBody>
      </p:sp>
    </p:spTree>
    <p:extLst>
      <p:ext uri="{BB962C8B-B14F-4D97-AF65-F5344CB8AC3E}">
        <p14:creationId xmlns:p14="http://schemas.microsoft.com/office/powerpoint/2010/main" val="3239299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114300"/>
            <a:ext cx="7620000" cy="8001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85800" y="2970611"/>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2970611"/>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panose="020B0604020202020204" pitchFamily="34" charset="0"/>
              </a:defRPr>
            </a:lvl1pPr>
          </a:lstStyle>
          <a:p>
            <a:fld id="{99817D84-8D53-4006-A2D8-4AD44202B731}" type="slidenum">
              <a:rPr lang="en-US" altLang="en-US"/>
              <a:pPr/>
              <a:t>‹#›</a:t>
            </a:fld>
            <a:endParaRPr lang="en-US" altLang="en-US"/>
          </a:p>
        </p:txBody>
      </p:sp>
    </p:spTree>
    <p:extLst>
      <p:ext uri="{BB962C8B-B14F-4D97-AF65-F5344CB8AC3E}">
        <p14:creationId xmlns:p14="http://schemas.microsoft.com/office/powerpoint/2010/main" val="36752277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8378" y="32147"/>
            <a:ext cx="7978422" cy="913209"/>
          </a:xfrm>
        </p:spPr>
        <p:txBody>
          <a:bodyPr/>
          <a:lstStyle/>
          <a:p>
            <a:r>
              <a:rPr lang="en-US"/>
              <a:t>Click to edit Master title style</a:t>
            </a:r>
          </a:p>
        </p:txBody>
      </p:sp>
      <p:sp>
        <p:nvSpPr>
          <p:cNvPr id="3" name="Text Placeholder 2"/>
          <p:cNvSpPr>
            <a:spLocks noGrp="1"/>
          </p:cNvSpPr>
          <p:nvPr>
            <p:ph type="body" sz="half" idx="1"/>
          </p:nvPr>
        </p:nvSpPr>
        <p:spPr>
          <a:xfrm>
            <a:off x="708378" y="1264445"/>
            <a:ext cx="3921478"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5327" y="1264445"/>
            <a:ext cx="3921477"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15225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4B30485-3E01-C846-ACC8-14BD2A64B4AB}"/>
              </a:ext>
            </a:extLst>
          </p:cNvPr>
          <p:cNvSpPr>
            <a:spLocks noGrp="1"/>
          </p:cNvSpPr>
          <p:nvPr>
            <p:ph type="dt" sz="half" idx="10"/>
          </p:nvPr>
        </p:nvSpPr>
        <p:spPr/>
        <p:txBody>
          <a:bodyPr/>
          <a:lstStyle>
            <a:lvl1pPr>
              <a:defRPr/>
            </a:lvl1pPr>
          </a:lstStyle>
          <a:p>
            <a:pPr>
              <a:defRPr/>
            </a:pPr>
            <a:fld id="{DEE13154-0586-F448-91CA-C394353DB334}" type="datetimeFigureOut">
              <a:rPr lang="en-US"/>
              <a:pPr>
                <a:defRPr/>
              </a:pPr>
              <a:t>5/31/22</a:t>
            </a:fld>
            <a:endParaRPr lang="en-US"/>
          </a:p>
        </p:txBody>
      </p:sp>
      <p:sp>
        <p:nvSpPr>
          <p:cNvPr id="4" name="Footer Placeholder 3">
            <a:extLst>
              <a:ext uri="{FF2B5EF4-FFF2-40B4-BE49-F238E27FC236}">
                <a16:creationId xmlns:a16="http://schemas.microsoft.com/office/drawing/2014/main" id="{1B385595-772D-0E4C-97C7-B1A11BA3E9B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E7AA40FB-90C4-5D45-A98E-09D4C09211BF}"/>
              </a:ext>
            </a:extLst>
          </p:cNvPr>
          <p:cNvSpPr>
            <a:spLocks noGrp="1"/>
          </p:cNvSpPr>
          <p:nvPr>
            <p:ph type="sldNum" sz="quarter" idx="12"/>
          </p:nvPr>
        </p:nvSpPr>
        <p:spPr/>
        <p:txBody>
          <a:bodyPr/>
          <a:lstStyle>
            <a:lvl1pPr>
              <a:defRPr/>
            </a:lvl1pPr>
          </a:lstStyle>
          <a:p>
            <a:fld id="{E0C6808B-F018-814D-ADDA-9089A37583E1}" type="slidenum">
              <a:rPr lang="en-US" altLang="en-US"/>
              <a:pPr/>
              <a:t>‹#›</a:t>
            </a:fld>
            <a:endParaRPr lang="en-US" altLang="en-US"/>
          </a:p>
        </p:txBody>
      </p:sp>
    </p:spTree>
    <p:extLst>
      <p:ext uri="{BB962C8B-B14F-4D97-AF65-F5344CB8AC3E}">
        <p14:creationId xmlns:p14="http://schemas.microsoft.com/office/powerpoint/2010/main" val="35334479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15" name="Rectangle 19"/>
          <p:cNvSpPr>
            <a:spLocks noGrp="1" noChangeArrowheads="1"/>
          </p:cNvSpPr>
          <p:nvPr>
            <p:ph type="subTitle" idx="1"/>
          </p:nvPr>
        </p:nvSpPr>
        <p:spPr>
          <a:xfrm>
            <a:off x="1371600" y="2914650"/>
            <a:ext cx="6324600" cy="1314450"/>
          </a:xfrm>
        </p:spPr>
        <p:txBody>
          <a:bodyPr/>
          <a:lstStyle>
            <a:lvl1pPr marL="0" indent="0" algn="ctr">
              <a:buFont typeface="Wingdings" pitchFamily="2" charset="2"/>
              <a:buNone/>
              <a:defRPr/>
            </a:lvl1pPr>
          </a:lstStyle>
          <a:p>
            <a:pPr lvl="0"/>
            <a:r>
              <a:rPr lang="en-US" noProof="0"/>
              <a:t>Click to edit Master subtitle style</a:t>
            </a:r>
          </a:p>
        </p:txBody>
      </p:sp>
      <p:sp>
        <p:nvSpPr>
          <p:cNvPr id="4114" name="Rectangle 18"/>
          <p:cNvSpPr>
            <a:spLocks noGrp="1" noChangeArrowheads="1"/>
          </p:cNvSpPr>
          <p:nvPr>
            <p:ph type="ctrTitle"/>
          </p:nvPr>
        </p:nvSpPr>
        <p:spPr>
          <a:xfrm>
            <a:off x="685800" y="1371600"/>
            <a:ext cx="7696200" cy="800100"/>
          </a:xfrm>
        </p:spPr>
        <p:txBody>
          <a:bodyPr/>
          <a:lstStyle>
            <a:lvl1pPr>
              <a:defRPr/>
            </a:lvl1pPr>
          </a:lstStyle>
          <a:p>
            <a:pPr lvl="0"/>
            <a:r>
              <a:rPr lang="en-US" noProof="0"/>
              <a:t>Click to edit Master title style</a:t>
            </a:r>
          </a:p>
        </p:txBody>
      </p:sp>
      <p:sp>
        <p:nvSpPr>
          <p:cNvPr id="4" name="Rectangle 20"/>
          <p:cNvSpPr>
            <a:spLocks noGrp="1" noChangeArrowheads="1"/>
          </p:cNvSpPr>
          <p:nvPr>
            <p:ph type="dt" sz="half" idx="10"/>
          </p:nvPr>
        </p:nvSpPr>
        <p:spPr>
          <a:xfrm>
            <a:off x="685800" y="4686300"/>
            <a:ext cx="1905000" cy="342900"/>
          </a:xfrm>
        </p:spPr>
        <p:txBody>
          <a:bodyPr/>
          <a:lstStyle>
            <a:lvl1pPr eaLnBrk="1" hangingPunct="1">
              <a:defRPr>
                <a:latin typeface="Arial" pitchFamily="34" charset="0"/>
              </a:defRPr>
            </a:lvl1pPr>
          </a:lstStyle>
          <a:p>
            <a:pPr>
              <a:defRPr/>
            </a:pPr>
            <a:endParaRPr lang="en-US"/>
          </a:p>
        </p:txBody>
      </p:sp>
      <p:sp>
        <p:nvSpPr>
          <p:cNvPr id="5" name="Rectangle 21"/>
          <p:cNvSpPr>
            <a:spLocks noGrp="1" noChangeArrowheads="1"/>
          </p:cNvSpPr>
          <p:nvPr>
            <p:ph type="ftr" sz="quarter" idx="11"/>
          </p:nvPr>
        </p:nvSpPr>
        <p:spPr>
          <a:xfrm>
            <a:off x="3124200" y="4686300"/>
            <a:ext cx="2895600" cy="342900"/>
          </a:xfrm>
        </p:spPr>
        <p:txBody>
          <a:bodyPr/>
          <a:lstStyle>
            <a:lvl1pPr algn="l" eaLnBrk="1" hangingPunct="1">
              <a:defRPr>
                <a:latin typeface="Arial" pitchFamily="34" charset="0"/>
              </a:defRPr>
            </a:lvl1pPr>
          </a:lstStyle>
          <a:p>
            <a:pPr>
              <a:defRPr/>
            </a:pPr>
            <a:endParaRPr lang="en-US"/>
          </a:p>
        </p:txBody>
      </p:sp>
      <p:sp>
        <p:nvSpPr>
          <p:cNvPr id="6" name="Rectangle 22"/>
          <p:cNvSpPr>
            <a:spLocks noGrp="1" noChangeArrowheads="1"/>
          </p:cNvSpPr>
          <p:nvPr>
            <p:ph type="sldNum" sz="quarter" idx="12"/>
          </p:nvPr>
        </p:nvSpPr>
        <p:spPr>
          <a:xfrm>
            <a:off x="6553200" y="4686300"/>
            <a:ext cx="1905000" cy="342900"/>
          </a:xfrm>
        </p:spPr>
        <p:txBody>
          <a:bodyPr/>
          <a:lstStyle>
            <a:lvl1pPr eaLnBrk="1" hangingPunct="1">
              <a:defRPr>
                <a:latin typeface="Arial" panose="020B0604020202020204" pitchFamily="34" charset="0"/>
              </a:defRPr>
            </a:lvl1pPr>
          </a:lstStyle>
          <a:p>
            <a:fld id="{5FC51165-E010-4A8D-93B7-3D08B8D7A34D}" type="slidenum">
              <a:rPr lang="en-US" altLang="en-US"/>
              <a:pPr/>
              <a:t>‹#›</a:t>
            </a:fld>
            <a:endParaRPr lang="en-US" altLang="en-US"/>
          </a:p>
        </p:txBody>
      </p:sp>
    </p:spTree>
    <p:extLst>
      <p:ext uri="{BB962C8B-B14F-4D97-AF65-F5344CB8AC3E}">
        <p14:creationId xmlns:p14="http://schemas.microsoft.com/office/powerpoint/2010/main" val="11999223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10499151-6361-4298-B4D4-6B8AF59FC39E}" type="slidenum">
              <a:rPr lang="en-US" altLang="en-US"/>
              <a:pPr/>
              <a:t>‹#›</a:t>
            </a:fld>
            <a:endParaRPr lang="en-US" altLang="en-US"/>
          </a:p>
        </p:txBody>
      </p:sp>
    </p:spTree>
    <p:extLst>
      <p:ext uri="{BB962C8B-B14F-4D97-AF65-F5344CB8AC3E}">
        <p14:creationId xmlns:p14="http://schemas.microsoft.com/office/powerpoint/2010/main" val="6595913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82A715F0-89EB-4442-9B8A-5A38D107B0EE}" type="slidenum">
              <a:rPr lang="en-US" altLang="en-US"/>
              <a:pPr/>
              <a:t>‹#›</a:t>
            </a:fld>
            <a:endParaRPr lang="en-US" altLang="en-US"/>
          </a:p>
        </p:txBody>
      </p:sp>
    </p:spTree>
    <p:extLst>
      <p:ext uri="{BB962C8B-B14F-4D97-AF65-F5344CB8AC3E}">
        <p14:creationId xmlns:p14="http://schemas.microsoft.com/office/powerpoint/2010/main" val="11826999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198960"/>
            <a:ext cx="3810000" cy="34301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98960"/>
            <a:ext cx="3810000" cy="34301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8C0376DA-236B-4B30-8144-11BB02735F04}" type="slidenum">
              <a:rPr lang="en-US" altLang="en-US"/>
              <a:pPr/>
              <a:t>‹#›</a:t>
            </a:fld>
            <a:endParaRPr lang="en-US" altLang="en-US"/>
          </a:p>
        </p:txBody>
      </p:sp>
    </p:spTree>
    <p:extLst>
      <p:ext uri="{BB962C8B-B14F-4D97-AF65-F5344CB8AC3E}">
        <p14:creationId xmlns:p14="http://schemas.microsoft.com/office/powerpoint/2010/main" val="220102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reverse turquoise">
    <p:bg>
      <p:bgPr>
        <a:solidFill>
          <a:srgbClr val="2899B6"/>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85800" y="420171"/>
            <a:ext cx="7772400" cy="1583068"/>
          </a:xfrm>
          <a:prstGeom prst="rect">
            <a:avLst/>
          </a:prstGeom>
        </p:spPr>
        <p:txBody>
          <a:bodyPr>
            <a:normAutofit/>
          </a:bodyPr>
          <a:lstStyle>
            <a:lvl1pPr>
              <a:defRPr sz="4000">
                <a:solidFill>
                  <a:srgbClr val="FFFFFF"/>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FFFFFF"/>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5265266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panose="020B0604020202020204" pitchFamily="34" charset="0"/>
              </a:defRPr>
            </a:lvl1pPr>
          </a:lstStyle>
          <a:p>
            <a:fld id="{A31EA1F6-2DA2-4DAE-BDC3-AF9E6860FAB4}" type="slidenum">
              <a:rPr lang="en-US" altLang="en-US"/>
              <a:pPr/>
              <a:t>‹#›</a:t>
            </a:fld>
            <a:endParaRPr lang="en-US" altLang="en-US"/>
          </a:p>
        </p:txBody>
      </p:sp>
    </p:spTree>
    <p:extLst>
      <p:ext uri="{BB962C8B-B14F-4D97-AF65-F5344CB8AC3E}">
        <p14:creationId xmlns:p14="http://schemas.microsoft.com/office/powerpoint/2010/main" val="20533677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panose="020B0604020202020204" pitchFamily="34" charset="0"/>
              </a:defRPr>
            </a:lvl1pPr>
          </a:lstStyle>
          <a:p>
            <a:fld id="{236392BE-75CF-4859-9B4D-5E64A6037295}" type="slidenum">
              <a:rPr lang="en-US" altLang="en-US"/>
              <a:pPr/>
              <a:t>‹#›</a:t>
            </a:fld>
            <a:endParaRPr lang="en-US" altLang="en-US"/>
          </a:p>
        </p:txBody>
      </p:sp>
    </p:spTree>
    <p:extLst>
      <p:ext uri="{BB962C8B-B14F-4D97-AF65-F5344CB8AC3E}">
        <p14:creationId xmlns:p14="http://schemas.microsoft.com/office/powerpoint/2010/main" val="15658542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anose="020B0604020202020204" pitchFamily="34" charset="0"/>
              </a:defRPr>
            </a:lvl1pPr>
          </a:lstStyle>
          <a:p>
            <a:fld id="{305B4A4D-A317-409E-9DD3-6DA38AD24239}" type="slidenum">
              <a:rPr lang="en-US" altLang="en-US"/>
              <a:pPr/>
              <a:t>‹#›</a:t>
            </a:fld>
            <a:endParaRPr lang="en-US" altLang="en-US"/>
          </a:p>
        </p:txBody>
      </p:sp>
    </p:spTree>
    <p:extLst>
      <p:ext uri="{BB962C8B-B14F-4D97-AF65-F5344CB8AC3E}">
        <p14:creationId xmlns:p14="http://schemas.microsoft.com/office/powerpoint/2010/main" val="10745335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5BADDC5E-4B95-47A3-8702-5B7A572D27AC}" type="slidenum">
              <a:rPr lang="en-US" altLang="en-US"/>
              <a:pPr/>
              <a:t>‹#›</a:t>
            </a:fld>
            <a:endParaRPr lang="en-US" altLang="en-US"/>
          </a:p>
        </p:txBody>
      </p:sp>
    </p:spTree>
    <p:extLst>
      <p:ext uri="{BB962C8B-B14F-4D97-AF65-F5344CB8AC3E}">
        <p14:creationId xmlns:p14="http://schemas.microsoft.com/office/powerpoint/2010/main" val="21022204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65EF8BF0-5CC6-4F00-96FC-29D0FCB348A7}" type="slidenum">
              <a:rPr lang="en-US" altLang="en-US"/>
              <a:pPr/>
              <a:t>‹#›</a:t>
            </a:fld>
            <a:endParaRPr lang="en-US" altLang="en-US"/>
          </a:p>
        </p:txBody>
      </p:sp>
    </p:spTree>
    <p:extLst>
      <p:ext uri="{BB962C8B-B14F-4D97-AF65-F5344CB8AC3E}">
        <p14:creationId xmlns:p14="http://schemas.microsoft.com/office/powerpoint/2010/main" val="19670590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F4D142FD-DBA9-4B40-8787-CC0A03C43182}" type="slidenum">
              <a:rPr lang="en-US" altLang="en-US"/>
              <a:pPr/>
              <a:t>‹#›</a:t>
            </a:fld>
            <a:endParaRPr lang="en-US" altLang="en-US"/>
          </a:p>
        </p:txBody>
      </p:sp>
    </p:spTree>
    <p:extLst>
      <p:ext uri="{BB962C8B-B14F-4D97-AF65-F5344CB8AC3E}">
        <p14:creationId xmlns:p14="http://schemas.microsoft.com/office/powerpoint/2010/main" val="33912943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4300"/>
            <a:ext cx="1943100" cy="4514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114300"/>
            <a:ext cx="5676900" cy="4514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D1E913A9-CCDD-409F-A83F-682D615FE39B}" type="slidenum">
              <a:rPr lang="en-US" altLang="en-US"/>
              <a:pPr/>
              <a:t>‹#›</a:t>
            </a:fld>
            <a:endParaRPr lang="en-US" altLang="en-US"/>
          </a:p>
        </p:txBody>
      </p:sp>
    </p:spTree>
    <p:extLst>
      <p:ext uri="{BB962C8B-B14F-4D97-AF65-F5344CB8AC3E}">
        <p14:creationId xmlns:p14="http://schemas.microsoft.com/office/powerpoint/2010/main" val="17221838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
            <a:ext cx="7620000" cy="800100"/>
          </a:xfrm>
        </p:spPr>
        <p:txBody>
          <a:bodyPr/>
          <a:lstStyle/>
          <a:p>
            <a:r>
              <a:rPr lang="en-US"/>
              <a:t>Click to edit Master title style</a:t>
            </a:r>
            <a:endParaRPr lang="en-GB"/>
          </a:p>
        </p:txBody>
      </p:sp>
      <p:sp>
        <p:nvSpPr>
          <p:cNvPr id="3" name="Table Placeholder 2"/>
          <p:cNvSpPr>
            <a:spLocks noGrp="1"/>
          </p:cNvSpPr>
          <p:nvPr>
            <p:ph type="tbl" idx="1"/>
          </p:nvPr>
        </p:nvSpPr>
        <p:spPr>
          <a:xfrm>
            <a:off x="685800" y="1198960"/>
            <a:ext cx="7772400" cy="3430190"/>
          </a:xfrm>
        </p:spPr>
        <p:txBody>
          <a:bodyPr/>
          <a:lstStyle/>
          <a:p>
            <a:pPr lvl="0"/>
            <a:endParaRPr lang="en-GB" noProof="0"/>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8F5CA40E-74E7-44BA-9774-CEA2CC41449C}" type="slidenum">
              <a:rPr lang="en-US" altLang="en-US"/>
              <a:pPr/>
              <a:t>‹#›</a:t>
            </a:fld>
            <a:endParaRPr lang="en-US" altLang="en-US"/>
          </a:p>
        </p:txBody>
      </p:sp>
    </p:spTree>
    <p:extLst>
      <p:ext uri="{BB962C8B-B14F-4D97-AF65-F5344CB8AC3E}">
        <p14:creationId xmlns:p14="http://schemas.microsoft.com/office/powerpoint/2010/main" val="7951023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
            <a:ext cx="7620000" cy="800100"/>
          </a:xfrm>
        </p:spPr>
        <p:txBody>
          <a:bodyPr/>
          <a:lstStyle/>
          <a:p>
            <a:r>
              <a:rPr lang="en-US"/>
              <a:t>Click to edit Master title style</a:t>
            </a:r>
            <a:endParaRPr lang="en-GB"/>
          </a:p>
        </p:txBody>
      </p:sp>
      <p:sp>
        <p:nvSpPr>
          <p:cNvPr id="3" name="Content Placeholder 2"/>
          <p:cNvSpPr>
            <a:spLocks noGrp="1"/>
          </p:cNvSpPr>
          <p:nvPr>
            <p:ph sz="half" idx="1"/>
          </p:nvPr>
        </p:nvSpPr>
        <p:spPr>
          <a:xfrm>
            <a:off x="685800" y="1198960"/>
            <a:ext cx="3810000" cy="3430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2970610"/>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7" name="Footer Placeholder 6"/>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8" name="Slide Number Placeholder 7"/>
          <p:cNvSpPr>
            <a:spLocks noGrp="1"/>
          </p:cNvSpPr>
          <p:nvPr>
            <p:ph type="sldNum" sz="quarter" idx="12"/>
          </p:nvPr>
        </p:nvSpPr>
        <p:spPr/>
        <p:txBody>
          <a:bodyPr/>
          <a:lstStyle>
            <a:lvl1pPr eaLnBrk="1" hangingPunct="1">
              <a:defRPr>
                <a:latin typeface="Arial" panose="020B0604020202020204" pitchFamily="34" charset="0"/>
              </a:defRPr>
            </a:lvl1pPr>
          </a:lstStyle>
          <a:p>
            <a:fld id="{3CB4B954-CEF2-43F8-84D5-639F8D1A0CD3}" type="slidenum">
              <a:rPr lang="en-US" altLang="en-US"/>
              <a:pPr/>
              <a:t>‹#›</a:t>
            </a:fld>
            <a:endParaRPr lang="en-US" altLang="en-US"/>
          </a:p>
        </p:txBody>
      </p:sp>
    </p:spTree>
    <p:extLst>
      <p:ext uri="{BB962C8B-B14F-4D97-AF65-F5344CB8AC3E}">
        <p14:creationId xmlns:p14="http://schemas.microsoft.com/office/powerpoint/2010/main" val="17309888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14300"/>
            <a:ext cx="7772400"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panose="020B0604020202020204" pitchFamily="34" charset="0"/>
              </a:defRPr>
            </a:lvl1pPr>
          </a:lstStyle>
          <a:p>
            <a:fld id="{DC97E73C-3DD2-4AF9-9977-EB00505A9E27}" type="slidenum">
              <a:rPr lang="en-US" altLang="en-US"/>
              <a:pPr/>
              <a:t>‹#›</a:t>
            </a:fld>
            <a:endParaRPr lang="en-US" altLang="en-US"/>
          </a:p>
        </p:txBody>
      </p:sp>
    </p:spTree>
    <p:extLst>
      <p:ext uri="{BB962C8B-B14F-4D97-AF65-F5344CB8AC3E}">
        <p14:creationId xmlns:p14="http://schemas.microsoft.com/office/powerpoint/2010/main" val="518338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0" y="0"/>
            <a:ext cx="9144000" cy="5143500"/>
          </a:xfrm>
          <a:prstGeom prst="rect">
            <a:avLst/>
          </a:prstGeom>
        </p:spPr>
        <p:txBody>
          <a:bodyPr vert="horz">
            <a:normAutofit/>
          </a:bodyPr>
          <a:lstStyle>
            <a:lvl1pPr>
              <a:defRPr sz="1800">
                <a:latin typeface="Arial" panose="020B0604020202020204" pitchFamily="34" charset="0"/>
                <a:cs typeface="Arial" panose="020B0604020202020204" pitchFamily="34" charset="0"/>
              </a:defRPr>
            </a:lvl1pPr>
          </a:lstStyle>
          <a:p>
            <a:r>
              <a:rPr lang="en-US" dirty="0"/>
              <a:t>Drag picture to placeholder or click icon to add</a:t>
            </a:r>
          </a:p>
        </p:txBody>
      </p:sp>
    </p:spTree>
    <p:extLst>
      <p:ext uri="{BB962C8B-B14F-4D97-AF65-F5344CB8AC3E}">
        <p14:creationId xmlns:p14="http://schemas.microsoft.com/office/powerpoint/2010/main" val="11762899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114300"/>
            <a:ext cx="7620000" cy="8001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85800" y="2970610"/>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2970610"/>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panose="020B0604020202020204" pitchFamily="34" charset="0"/>
              </a:defRPr>
            </a:lvl1pPr>
          </a:lstStyle>
          <a:p>
            <a:fld id="{99817D84-8D53-4006-A2D8-4AD44202B731}" type="slidenum">
              <a:rPr lang="en-US" altLang="en-US"/>
              <a:pPr/>
              <a:t>‹#›</a:t>
            </a:fld>
            <a:endParaRPr lang="en-US" altLang="en-US"/>
          </a:p>
        </p:txBody>
      </p:sp>
    </p:spTree>
    <p:extLst>
      <p:ext uri="{BB962C8B-B14F-4D97-AF65-F5344CB8AC3E}">
        <p14:creationId xmlns:p14="http://schemas.microsoft.com/office/powerpoint/2010/main" val="39793719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8378" y="32147"/>
            <a:ext cx="7978422" cy="913209"/>
          </a:xfrm>
        </p:spPr>
        <p:txBody>
          <a:bodyPr/>
          <a:lstStyle/>
          <a:p>
            <a:r>
              <a:rPr lang="en-US"/>
              <a:t>Click to edit Master title style</a:t>
            </a:r>
          </a:p>
        </p:txBody>
      </p:sp>
      <p:sp>
        <p:nvSpPr>
          <p:cNvPr id="3" name="Text Placeholder 2"/>
          <p:cNvSpPr>
            <a:spLocks noGrp="1"/>
          </p:cNvSpPr>
          <p:nvPr>
            <p:ph type="body" sz="half" idx="1"/>
          </p:nvPr>
        </p:nvSpPr>
        <p:spPr>
          <a:xfrm>
            <a:off x="708378" y="1264444"/>
            <a:ext cx="3921478"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5327" y="1264444"/>
            <a:ext cx="3921477"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5526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4FF8156-7EE9-4FD6-A16A-CBD425085652}"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D1ED8F3-C68F-4F62-900F-AA831C67902D}" type="slidenum">
              <a:rPr lang="en-US" altLang="en-US"/>
              <a:pPr/>
              <a:t>‹#›</a:t>
            </a:fld>
            <a:endParaRPr lang="en-US" altLang="en-US"/>
          </a:p>
        </p:txBody>
      </p:sp>
    </p:spTree>
    <p:extLst>
      <p:ext uri="{BB962C8B-B14F-4D97-AF65-F5344CB8AC3E}">
        <p14:creationId xmlns:p14="http://schemas.microsoft.com/office/powerpoint/2010/main" val="2300702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617BF241-19CA-40C7-AB3F-D8B509D807C5}"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3D598D4-72AC-4524-98F6-826A6E386A3A}" type="slidenum">
              <a:rPr lang="en-US" altLang="en-US"/>
              <a:pPr/>
              <a:t>‹#›</a:t>
            </a:fld>
            <a:endParaRPr lang="en-US" altLang="en-US"/>
          </a:p>
        </p:txBody>
      </p:sp>
    </p:spTree>
    <p:extLst>
      <p:ext uri="{BB962C8B-B14F-4D97-AF65-F5344CB8AC3E}">
        <p14:creationId xmlns:p14="http://schemas.microsoft.com/office/powerpoint/2010/main" val="8093393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43"/>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2EC12D37-D9E6-425A-A493-ACC24EAE6E4E}"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B795EA-D138-42B7-A815-BC58D22F6DBE}" type="slidenum">
              <a:rPr lang="en-US" altLang="en-US"/>
              <a:pPr/>
              <a:t>‹#›</a:t>
            </a:fld>
            <a:endParaRPr lang="en-US" altLang="en-US"/>
          </a:p>
        </p:txBody>
      </p:sp>
    </p:spTree>
    <p:extLst>
      <p:ext uri="{BB962C8B-B14F-4D97-AF65-F5344CB8AC3E}">
        <p14:creationId xmlns:p14="http://schemas.microsoft.com/office/powerpoint/2010/main" val="33863889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6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6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D3B85FBB-8F7C-4234-96A8-D3DA6174ADAF}" type="datetimeFigureOut">
              <a:rPr lang="en-US" altLang="en-US"/>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3E7BFAB-4794-4939-AFA0-362529BC6954}" type="slidenum">
              <a:rPr lang="en-US" altLang="en-US"/>
              <a:pPr/>
              <a:t>‹#›</a:t>
            </a:fld>
            <a:endParaRPr lang="en-US" altLang="en-US"/>
          </a:p>
        </p:txBody>
      </p:sp>
    </p:spTree>
    <p:extLst>
      <p:ext uri="{BB962C8B-B14F-4D97-AF65-F5344CB8AC3E}">
        <p14:creationId xmlns:p14="http://schemas.microsoft.com/office/powerpoint/2010/main" val="11375403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3"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1"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51"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9CE0E258-3169-4910-A517-4D92A354CB3B}" type="datetimeFigureOut">
              <a:rPr lang="en-US" altLang="en-US"/>
              <a:pPr/>
              <a:t>5/31/22</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CD5476C-7FD0-45ED-B60C-58DDB50F8792}" type="slidenum">
              <a:rPr lang="en-US" altLang="en-US"/>
              <a:pPr/>
              <a:t>‹#›</a:t>
            </a:fld>
            <a:endParaRPr lang="en-US" altLang="en-US"/>
          </a:p>
        </p:txBody>
      </p:sp>
    </p:spTree>
    <p:extLst>
      <p:ext uri="{BB962C8B-B14F-4D97-AF65-F5344CB8AC3E}">
        <p14:creationId xmlns:p14="http://schemas.microsoft.com/office/powerpoint/2010/main" val="38522157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253D56C-E3DF-4639-8373-AF8A7DD3C339}" type="datetimeFigureOut">
              <a:rPr lang="en-US" altLang="en-US"/>
              <a:pPr/>
              <a:t>5/31/22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1C7D810-927F-46D9-8212-9206495C4B2B}" type="slidenum">
              <a:rPr lang="en-US" altLang="en-US"/>
              <a:pPr/>
              <a:t>‹#›</a:t>
            </a:fld>
            <a:endParaRPr lang="en-US" altLang="en-US"/>
          </a:p>
        </p:txBody>
      </p:sp>
    </p:spTree>
    <p:extLst>
      <p:ext uri="{BB962C8B-B14F-4D97-AF65-F5344CB8AC3E}">
        <p14:creationId xmlns:p14="http://schemas.microsoft.com/office/powerpoint/2010/main" val="14815252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F229077-0127-442B-B694-C7781340F174}" type="datetimeFigureOut">
              <a:rPr lang="en-US" altLang="en-US"/>
              <a:pPr/>
              <a:t>5/31/22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1018A6D-CE7F-473B-BDD9-29E2D39C045C}" type="slidenum">
              <a:rPr lang="en-US" altLang="en-US"/>
              <a:pPr/>
              <a:t>‹#›</a:t>
            </a:fld>
            <a:endParaRPr lang="en-US" altLang="en-US"/>
          </a:p>
        </p:txBody>
      </p:sp>
    </p:spTree>
    <p:extLst>
      <p:ext uri="{BB962C8B-B14F-4D97-AF65-F5344CB8AC3E}">
        <p14:creationId xmlns:p14="http://schemas.microsoft.com/office/powerpoint/2010/main" val="11608149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6"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75" y="204803"/>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26" y="1076341"/>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BB7420E-0FCD-4CEF-A5D5-8EA670D60CE4}" type="datetimeFigureOut">
              <a:rPr lang="en-US" altLang="en-US"/>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51767A0-9DF2-49CD-8A16-C8832A83C22F}" type="slidenum">
              <a:rPr lang="en-US" altLang="en-US"/>
              <a:pPr/>
              <a:t>‹#›</a:t>
            </a:fld>
            <a:endParaRPr lang="en-US" altLang="en-US"/>
          </a:p>
        </p:txBody>
      </p:sp>
    </p:spTree>
    <p:extLst>
      <p:ext uri="{BB962C8B-B14F-4D97-AF65-F5344CB8AC3E}">
        <p14:creationId xmlns:p14="http://schemas.microsoft.com/office/powerpoint/2010/main" val="1071234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image with pattern">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gradFill flip="none" rotWithShape="1">
            <a:gsLst>
              <a:gs pos="20000">
                <a:srgbClr val="1F3B75">
                  <a:alpha val="80000"/>
                </a:srgbClr>
              </a:gs>
              <a:gs pos="100000">
                <a:srgbClr val="2C99B6">
                  <a:alpha val="4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685800" y="420170"/>
            <a:ext cx="7772400" cy="4370779"/>
          </a:xfrm>
          <a:prstGeom prst="rect">
            <a:avLst/>
          </a:prstGeom>
        </p:spPr>
        <p:txBody>
          <a:bodyPr anchor="ctr">
            <a:normAutofit/>
          </a:bodyPr>
          <a:lstStyle>
            <a:lvl1pPr algn="ctr">
              <a:defRPr sz="4000">
                <a:solidFill>
                  <a:schemeClr val="tx1"/>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pic>
        <p:nvPicPr>
          <p:cNvPr id="7" name="Picture 6" descr="atomo_degradado_color.png"/>
          <p:cNvPicPr>
            <a:picLocks noChangeAspect="1"/>
          </p:cNvPicPr>
          <p:nvPr userDrawn="1"/>
        </p:nvPicPr>
        <p:blipFill>
          <a:blip r:embed="rId2"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spTree>
    <p:extLst>
      <p:ext uri="{BB962C8B-B14F-4D97-AF65-F5344CB8AC3E}">
        <p14:creationId xmlns:p14="http://schemas.microsoft.com/office/powerpoint/2010/main" val="40230070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76D15ED9-15FE-4F5C-A76D-45A564240D99}" type="datetimeFigureOut">
              <a:rPr lang="en-US" altLang="en-US"/>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211EF67-4953-42FE-AB53-C31065BA18C7}" type="slidenum">
              <a:rPr lang="en-US" altLang="en-US"/>
              <a:pPr/>
              <a:t>‹#›</a:t>
            </a:fld>
            <a:endParaRPr lang="en-US" altLang="en-US"/>
          </a:p>
        </p:txBody>
      </p:sp>
    </p:spTree>
    <p:extLst>
      <p:ext uri="{BB962C8B-B14F-4D97-AF65-F5344CB8AC3E}">
        <p14:creationId xmlns:p14="http://schemas.microsoft.com/office/powerpoint/2010/main" val="3755682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D3F85169-6973-4AC5-84FD-A99E54EFBC8F}"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77A0A8-46CC-4164-ADB2-356BBB94CABF}" type="slidenum">
              <a:rPr lang="en-US" altLang="en-US"/>
              <a:pPr/>
              <a:t>‹#›</a:t>
            </a:fld>
            <a:endParaRPr lang="en-US" altLang="en-US"/>
          </a:p>
        </p:txBody>
      </p:sp>
    </p:spTree>
    <p:extLst>
      <p:ext uri="{BB962C8B-B14F-4D97-AF65-F5344CB8AC3E}">
        <p14:creationId xmlns:p14="http://schemas.microsoft.com/office/powerpoint/2010/main" val="19647608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4"/>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94"/>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64D98E75-69C0-4F1A-BC5D-EB96A74008DF}"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CCA13C-7003-4624-B779-63A00906D5FA}" type="slidenum">
              <a:rPr lang="en-US" altLang="en-US"/>
              <a:pPr/>
              <a:t>‹#›</a:t>
            </a:fld>
            <a:endParaRPr lang="en-US" altLang="en-US"/>
          </a:p>
        </p:txBody>
      </p:sp>
    </p:spTree>
    <p:extLst>
      <p:ext uri="{BB962C8B-B14F-4D97-AF65-F5344CB8AC3E}">
        <p14:creationId xmlns:p14="http://schemas.microsoft.com/office/powerpoint/2010/main" val="41761611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535" y="205908"/>
            <a:ext cx="8229023" cy="857250"/>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4856103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4FF8156-7EE9-4FD6-A16A-CBD425085652}"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D1ED8F3-C68F-4F62-900F-AA831C67902D}" type="slidenum">
              <a:rPr lang="en-US" altLang="en-US"/>
              <a:pPr/>
              <a:t>‹#›</a:t>
            </a:fld>
            <a:endParaRPr lang="en-US" altLang="en-US"/>
          </a:p>
        </p:txBody>
      </p:sp>
    </p:spTree>
    <p:extLst>
      <p:ext uri="{BB962C8B-B14F-4D97-AF65-F5344CB8AC3E}">
        <p14:creationId xmlns:p14="http://schemas.microsoft.com/office/powerpoint/2010/main" val="10127644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617BF241-19CA-40C7-AB3F-D8B509D807C5}"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D598D4-72AC-4524-98F6-826A6E386A3A}" type="slidenum">
              <a:rPr lang="en-US" altLang="en-US"/>
              <a:pPr/>
              <a:t>‹#›</a:t>
            </a:fld>
            <a:endParaRPr lang="en-US" altLang="en-US"/>
          </a:p>
        </p:txBody>
      </p:sp>
    </p:spTree>
    <p:extLst>
      <p:ext uri="{BB962C8B-B14F-4D97-AF65-F5344CB8AC3E}">
        <p14:creationId xmlns:p14="http://schemas.microsoft.com/office/powerpoint/2010/main" val="34235013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44"/>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2EC12D37-D9E6-425A-A493-ACC24EAE6E4E}"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B795EA-D138-42B7-A815-BC58D22F6DBE}" type="slidenum">
              <a:rPr lang="en-US" altLang="en-US"/>
              <a:pPr/>
              <a:t>‹#›</a:t>
            </a:fld>
            <a:endParaRPr lang="en-US" altLang="en-US"/>
          </a:p>
        </p:txBody>
      </p:sp>
    </p:spTree>
    <p:extLst>
      <p:ext uri="{BB962C8B-B14F-4D97-AF65-F5344CB8AC3E}">
        <p14:creationId xmlns:p14="http://schemas.microsoft.com/office/powerpoint/2010/main" val="6567344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6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6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D3B85FBB-8F7C-4234-96A8-D3DA6174ADAF}" type="datetimeFigureOut">
              <a:rPr lang="en-US" altLang="en-US"/>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3E7BFAB-4794-4939-AFA0-362529BC6954}" type="slidenum">
              <a:rPr lang="en-US" altLang="en-US"/>
              <a:pPr/>
              <a:t>‹#›</a:t>
            </a:fld>
            <a:endParaRPr lang="en-US" altLang="en-US"/>
          </a:p>
        </p:txBody>
      </p:sp>
    </p:spTree>
    <p:extLst>
      <p:ext uri="{BB962C8B-B14F-4D97-AF65-F5344CB8AC3E}">
        <p14:creationId xmlns:p14="http://schemas.microsoft.com/office/powerpoint/2010/main" val="15733571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3"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2"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52"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9CE0E258-3169-4910-A517-4D92A354CB3B}" type="datetimeFigureOut">
              <a:rPr lang="en-US" altLang="en-US"/>
              <a:pPr/>
              <a:t>5/31/22</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CD5476C-7FD0-45ED-B60C-58DDB50F8792}" type="slidenum">
              <a:rPr lang="en-US" altLang="en-US"/>
              <a:pPr/>
              <a:t>‹#›</a:t>
            </a:fld>
            <a:endParaRPr lang="en-US" altLang="en-US"/>
          </a:p>
        </p:txBody>
      </p:sp>
    </p:spTree>
    <p:extLst>
      <p:ext uri="{BB962C8B-B14F-4D97-AF65-F5344CB8AC3E}">
        <p14:creationId xmlns:p14="http://schemas.microsoft.com/office/powerpoint/2010/main" val="2079073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253D56C-E3DF-4639-8373-AF8A7DD3C339}" type="datetimeFigureOut">
              <a:rPr lang="en-US" altLang="en-US"/>
              <a:pPr/>
              <a:t>5/31/22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1C7D810-927F-46D9-8212-9206495C4B2B}" type="slidenum">
              <a:rPr lang="en-US" altLang="en-US"/>
              <a:pPr/>
              <a:t>‹#›</a:t>
            </a:fld>
            <a:endParaRPr lang="en-US" altLang="en-US"/>
          </a:p>
        </p:txBody>
      </p:sp>
    </p:spTree>
    <p:extLst>
      <p:ext uri="{BB962C8B-B14F-4D97-AF65-F5344CB8AC3E}">
        <p14:creationId xmlns:p14="http://schemas.microsoft.com/office/powerpoint/2010/main" val="2774853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atomo_degradado_color.png"/>
          <p:cNvPicPr>
            <a:picLocks noChangeAspect="1"/>
          </p:cNvPicPr>
          <p:nvPr userDrawn="1"/>
        </p:nvPicPr>
        <p:blipFill>
          <a:blip r:embed="rId2"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sp>
        <p:nvSpPr>
          <p:cNvPr id="10" name="Title 1"/>
          <p:cNvSpPr>
            <a:spLocks noGrp="1"/>
          </p:cNvSpPr>
          <p:nvPr>
            <p:ph type="ctrTitle" hasCustomPrompt="1"/>
          </p:nvPr>
        </p:nvSpPr>
        <p:spPr>
          <a:xfrm>
            <a:off x="685800" y="420171"/>
            <a:ext cx="7772400" cy="1583068"/>
          </a:xfrm>
          <a:prstGeom prst="rect">
            <a:avLst/>
          </a:prstGeom>
        </p:spPr>
        <p:txBody>
          <a:bodyP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F229077-0127-442B-B694-C7781340F174}" type="datetimeFigureOut">
              <a:rPr lang="en-US" altLang="en-US"/>
              <a:pPr/>
              <a:t>5/31/22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1018A6D-CE7F-473B-BDD9-29E2D39C045C}" type="slidenum">
              <a:rPr lang="en-US" altLang="en-US"/>
              <a:pPr/>
              <a:t>‹#›</a:t>
            </a:fld>
            <a:endParaRPr lang="en-US" altLang="en-US"/>
          </a:p>
        </p:txBody>
      </p:sp>
    </p:spTree>
    <p:extLst>
      <p:ext uri="{BB962C8B-B14F-4D97-AF65-F5344CB8AC3E}">
        <p14:creationId xmlns:p14="http://schemas.microsoft.com/office/powerpoint/2010/main" val="33030063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7"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76" y="204803"/>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27" y="1076341"/>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BB7420E-0FCD-4CEF-A5D5-8EA670D60CE4}" type="datetimeFigureOut">
              <a:rPr lang="en-US" altLang="en-US"/>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51767A0-9DF2-49CD-8A16-C8832A83C22F}" type="slidenum">
              <a:rPr lang="en-US" altLang="en-US"/>
              <a:pPr/>
              <a:t>‹#›</a:t>
            </a:fld>
            <a:endParaRPr lang="en-US" altLang="en-US"/>
          </a:p>
        </p:txBody>
      </p:sp>
    </p:spTree>
    <p:extLst>
      <p:ext uri="{BB962C8B-B14F-4D97-AF65-F5344CB8AC3E}">
        <p14:creationId xmlns:p14="http://schemas.microsoft.com/office/powerpoint/2010/main" val="19192574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76D15ED9-15FE-4F5C-A76D-45A564240D99}" type="datetimeFigureOut">
              <a:rPr lang="en-US" altLang="en-US"/>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211EF67-4953-42FE-AB53-C31065BA18C7}" type="slidenum">
              <a:rPr lang="en-US" altLang="en-US"/>
              <a:pPr/>
              <a:t>‹#›</a:t>
            </a:fld>
            <a:endParaRPr lang="en-US" altLang="en-US"/>
          </a:p>
        </p:txBody>
      </p:sp>
    </p:spTree>
    <p:extLst>
      <p:ext uri="{BB962C8B-B14F-4D97-AF65-F5344CB8AC3E}">
        <p14:creationId xmlns:p14="http://schemas.microsoft.com/office/powerpoint/2010/main" val="39926354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D3F85169-6973-4AC5-84FD-A99E54EFBC8F}"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277A0A8-46CC-4164-ADB2-356BBB94CABF}" type="slidenum">
              <a:rPr lang="en-US" altLang="en-US"/>
              <a:pPr/>
              <a:t>‹#›</a:t>
            </a:fld>
            <a:endParaRPr lang="en-US" altLang="en-US"/>
          </a:p>
        </p:txBody>
      </p:sp>
    </p:spTree>
    <p:extLst>
      <p:ext uri="{BB962C8B-B14F-4D97-AF65-F5344CB8AC3E}">
        <p14:creationId xmlns:p14="http://schemas.microsoft.com/office/powerpoint/2010/main" val="30011632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4"/>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94"/>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64D98E75-69C0-4F1A-BC5D-EB96A74008DF}"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5CCA13C-7003-4624-B779-63A00906D5FA}" type="slidenum">
              <a:rPr lang="en-US" altLang="en-US"/>
              <a:pPr/>
              <a:t>‹#›</a:t>
            </a:fld>
            <a:endParaRPr lang="en-US" altLang="en-US"/>
          </a:p>
        </p:txBody>
      </p:sp>
    </p:spTree>
    <p:extLst>
      <p:ext uri="{BB962C8B-B14F-4D97-AF65-F5344CB8AC3E}">
        <p14:creationId xmlns:p14="http://schemas.microsoft.com/office/powerpoint/2010/main" val="36775299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536" y="205908"/>
            <a:ext cx="8229023" cy="857250"/>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9154149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1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567" y="578452"/>
            <a:ext cx="4857608" cy="4032266"/>
          </a:xfrm>
          <a:prstGeom prst="rect">
            <a:avLst/>
          </a:prstGeom>
        </p:spPr>
      </p:pic>
      <p:sp>
        <p:nvSpPr>
          <p:cNvPr id="9" name="Subtitle 2"/>
          <p:cNvSpPr>
            <a:spLocks noGrp="1"/>
          </p:cNvSpPr>
          <p:nvPr>
            <p:ph type="subTitle" idx="1"/>
          </p:nvPr>
        </p:nvSpPr>
        <p:spPr>
          <a:xfrm>
            <a:off x="3760844" y="2684961"/>
            <a:ext cx="5112887" cy="312970"/>
          </a:xfrm>
        </p:spPr>
        <p:txBody>
          <a:bodyPr/>
          <a:lstStyle>
            <a:lvl1pPr marL="0" indent="0" algn="l">
              <a:lnSpc>
                <a:spcPct val="100000"/>
              </a:lnSpc>
              <a:spcAft>
                <a:spcPts val="0"/>
              </a:spcAft>
              <a:buNone/>
              <a:defRPr sz="1575" b="0">
                <a:solidFill>
                  <a:srgbClr val="C82327"/>
                </a:solidFill>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dirty="0"/>
              <a:t>Click to edit Master subtitle style</a:t>
            </a:r>
            <a:endParaRPr lang="en-GB" dirty="0"/>
          </a:p>
        </p:txBody>
      </p:sp>
      <p:sp>
        <p:nvSpPr>
          <p:cNvPr id="10" name="Title 1"/>
          <p:cNvSpPr>
            <a:spLocks noGrp="1"/>
          </p:cNvSpPr>
          <p:nvPr>
            <p:ph type="ctrTitle"/>
          </p:nvPr>
        </p:nvSpPr>
        <p:spPr>
          <a:xfrm>
            <a:off x="3765666" y="1154408"/>
            <a:ext cx="5108067" cy="1308089"/>
          </a:xfrm>
        </p:spPr>
        <p:txBody>
          <a:bodyPr anchor="b" anchorCtr="0"/>
          <a:lstStyle>
            <a:lvl1pPr algn="l">
              <a:lnSpc>
                <a:spcPct val="100000"/>
              </a:lnSpc>
              <a:defRPr sz="2250" b="1">
                <a:solidFill>
                  <a:schemeClr val="tx1"/>
                </a:solidFill>
              </a:defRPr>
            </a:lvl1pPr>
          </a:lstStyle>
          <a:p>
            <a:r>
              <a:rPr lang="en-US" dirty="0"/>
              <a:t>Click to edit Master title style</a:t>
            </a:r>
            <a:endParaRPr lang="en-GB" dirty="0"/>
          </a:p>
        </p:txBody>
      </p:sp>
      <p:grpSp>
        <p:nvGrpSpPr>
          <p:cNvPr id="8" name="Group 7"/>
          <p:cNvGrpSpPr/>
          <p:nvPr userDrawn="1"/>
        </p:nvGrpSpPr>
        <p:grpSpPr>
          <a:xfrm>
            <a:off x="154860" y="1555956"/>
            <a:ext cx="3136301" cy="1885478"/>
            <a:chOff x="170461" y="1782419"/>
            <a:chExt cx="5246270" cy="3153346"/>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sp>
        <p:nvSpPr>
          <p:cNvPr id="13" name="Rectangle 12"/>
          <p:cNvSpPr/>
          <p:nvPr userDrawn="1"/>
        </p:nvSpPr>
        <p:spPr>
          <a:xfrm>
            <a:off x="0" y="4314551"/>
            <a:ext cx="9144000" cy="82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sz="760" dirty="0">
              <a:solidFill>
                <a:srgbClr val="FFFFFF"/>
              </a:solidFill>
            </a:endParaRPr>
          </a:p>
        </p:txBody>
      </p:sp>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49732" y="4310247"/>
            <a:ext cx="1973575" cy="775937"/>
          </a:xfrm>
          <a:prstGeom prst="rect">
            <a:avLst/>
          </a:prstGeom>
        </p:spPr>
      </p:pic>
    </p:spTree>
    <p:extLst>
      <p:ext uri="{BB962C8B-B14F-4D97-AF65-F5344CB8AC3E}">
        <p14:creationId xmlns:p14="http://schemas.microsoft.com/office/powerpoint/2010/main" val="26245851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2_Subsec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567" y="578452"/>
            <a:ext cx="4857608" cy="4032266"/>
          </a:xfrm>
          <a:prstGeom prst="rect">
            <a:avLst/>
          </a:prstGeom>
        </p:spPr>
      </p:pic>
      <p:sp>
        <p:nvSpPr>
          <p:cNvPr id="10" name="Title 1"/>
          <p:cNvSpPr>
            <a:spLocks noGrp="1"/>
          </p:cNvSpPr>
          <p:nvPr>
            <p:ph type="ctrTitle"/>
          </p:nvPr>
        </p:nvSpPr>
        <p:spPr>
          <a:xfrm>
            <a:off x="3765666" y="1154408"/>
            <a:ext cx="5108067" cy="1308089"/>
          </a:xfrm>
        </p:spPr>
        <p:txBody>
          <a:bodyPr anchor="b" anchorCtr="0"/>
          <a:lstStyle>
            <a:lvl1pPr algn="l">
              <a:lnSpc>
                <a:spcPct val="100000"/>
              </a:lnSpc>
              <a:defRPr sz="2250" b="1">
                <a:solidFill>
                  <a:schemeClr val="tx1"/>
                </a:solidFill>
              </a:defRPr>
            </a:lvl1pPr>
          </a:lstStyle>
          <a:p>
            <a:r>
              <a:rPr lang="en-US" dirty="0"/>
              <a:t>Click to edit Master title style</a:t>
            </a:r>
            <a:endParaRPr lang="en-GB" dirty="0"/>
          </a:p>
        </p:txBody>
      </p:sp>
      <p:grpSp>
        <p:nvGrpSpPr>
          <p:cNvPr id="8" name="Group 7"/>
          <p:cNvGrpSpPr/>
          <p:nvPr userDrawn="1"/>
        </p:nvGrpSpPr>
        <p:grpSpPr>
          <a:xfrm>
            <a:off x="154860" y="1555956"/>
            <a:ext cx="3136301" cy="1885478"/>
            <a:chOff x="170461" y="1782419"/>
            <a:chExt cx="5246270" cy="3153346"/>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spTree>
    <p:extLst>
      <p:ext uri="{BB962C8B-B14F-4D97-AF65-F5344CB8AC3E}">
        <p14:creationId xmlns:p14="http://schemas.microsoft.com/office/powerpoint/2010/main" val="23833442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3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7323650" y="599237"/>
            <a:ext cx="1479443" cy="461665"/>
          </a:xfrm>
          <a:prstGeom prst="rect">
            <a:avLst/>
          </a:prstGeom>
          <a:noFill/>
        </p:spPr>
        <p:txBody>
          <a:bodyPr wrap="none" rtlCol="0">
            <a:spAutoFit/>
          </a:bodyPr>
          <a:lstStyle/>
          <a:p>
            <a:pPr algn="r" defTabSz="514337">
              <a:defRPr/>
            </a:pPr>
            <a:r>
              <a:rPr lang="en-GB" sz="1800" b="1" baseline="30000" dirty="0">
                <a:solidFill>
                  <a:srgbClr val="000000"/>
                </a:solidFill>
              </a:rPr>
              <a:t>11–13 March 2016</a:t>
            </a:r>
            <a:br>
              <a:rPr lang="en-GB" sz="1800" baseline="30000" dirty="0">
                <a:solidFill>
                  <a:srgbClr val="000000"/>
                </a:solidFill>
              </a:rPr>
            </a:br>
            <a:r>
              <a:rPr lang="en-GB" sz="1800" baseline="30000" dirty="0">
                <a:solidFill>
                  <a:srgbClr val="000000"/>
                </a:solidFill>
              </a:rPr>
              <a:t>Madrid, Spain</a:t>
            </a:r>
          </a:p>
        </p:txBody>
      </p:sp>
      <p:grpSp>
        <p:nvGrpSpPr>
          <p:cNvPr id="7" name="Group 6"/>
          <p:cNvGrpSpPr/>
          <p:nvPr userDrawn="1"/>
        </p:nvGrpSpPr>
        <p:grpSpPr>
          <a:xfrm>
            <a:off x="390836" y="612058"/>
            <a:ext cx="4596288" cy="2762666"/>
            <a:chOff x="170461" y="1782419"/>
            <a:chExt cx="5246270" cy="3153346"/>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49732" y="4310247"/>
            <a:ext cx="1973575" cy="775937"/>
          </a:xfrm>
          <a:prstGeom prst="rect">
            <a:avLst/>
          </a:prstGeom>
        </p:spPr>
      </p:pic>
    </p:spTree>
    <p:extLst>
      <p:ext uri="{BB962C8B-B14F-4D97-AF65-F5344CB8AC3E}">
        <p14:creationId xmlns:p14="http://schemas.microsoft.com/office/powerpoint/2010/main" val="8270959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4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userDrawn="1"/>
        </p:nvGrpSpPr>
        <p:grpSpPr>
          <a:xfrm>
            <a:off x="390836" y="612058"/>
            <a:ext cx="4596288" cy="2762666"/>
            <a:chOff x="170461" y="1782419"/>
            <a:chExt cx="5246270" cy="3153346"/>
          </a:xfrm>
        </p:grpSpPr>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49732" y="4310247"/>
            <a:ext cx="1973575" cy="775937"/>
          </a:xfrm>
          <a:prstGeom prst="rect">
            <a:avLst/>
          </a:prstGeom>
        </p:spPr>
      </p:pic>
    </p:spTree>
    <p:extLst>
      <p:ext uri="{BB962C8B-B14F-4D97-AF65-F5344CB8AC3E}">
        <p14:creationId xmlns:p14="http://schemas.microsoft.com/office/powerpoint/2010/main" val="124208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slide (with image)">
    <p:spTree>
      <p:nvGrpSpPr>
        <p:cNvPr id="1" name=""/>
        <p:cNvGrpSpPr/>
        <p:nvPr/>
      </p:nvGrpSpPr>
      <p:grpSpPr>
        <a:xfrm>
          <a:off x="0" y="0"/>
          <a:ext cx="0" cy="0"/>
          <a:chOff x="0" y="0"/>
          <a:chExt cx="0" cy="0"/>
        </a:xfrm>
      </p:grpSpPr>
      <p:pic>
        <p:nvPicPr>
          <p:cNvPr id="5" name="Imagen 1" descr="Portada4.jpg"/>
          <p:cNvPicPr>
            <a:picLocks/>
          </p:cNvPicPr>
          <p:nvPr userDrawn="1"/>
        </p:nvPicPr>
        <p:blipFill rotWithShape="1">
          <a:blip r:embed="rId2" cstate="print"/>
          <a:srcRect b="26667"/>
          <a:stretch/>
        </p:blipFill>
        <p:spPr bwMode="auto">
          <a:xfrm>
            <a:off x="0" y="0"/>
            <a:ext cx="9139238" cy="5148000"/>
          </a:xfrm>
          <a:prstGeom prst="rect">
            <a:avLst/>
          </a:prstGeom>
          <a:noFill/>
          <a:ln w="9525">
            <a:noFill/>
            <a:miter lim="800000"/>
            <a:headEnd/>
            <a:tailEnd/>
          </a:ln>
        </p:spPr>
      </p:pic>
      <p:sp>
        <p:nvSpPr>
          <p:cNvPr id="7" name="Rectangle 2"/>
          <p:cNvSpPr txBox="1">
            <a:spLocks noChangeArrowheads="1"/>
          </p:cNvSpPr>
          <p:nvPr userDrawn="1"/>
        </p:nvSpPr>
        <p:spPr bwMode="auto">
          <a:xfrm>
            <a:off x="0" y="4936126"/>
            <a:ext cx="9144000" cy="216000"/>
          </a:xfrm>
          <a:prstGeom prst="rect">
            <a:avLst/>
          </a:prstGeom>
          <a:solidFill>
            <a:srgbClr val="213D82"/>
          </a:solidFill>
          <a:ln>
            <a:noFill/>
          </a:ln>
        </p:spPr>
        <p:txBody>
          <a:bodyPr/>
          <a:lstStyle>
            <a:lvl1pPr marL="342900" indent="-342900"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20000"/>
              </a:spcBef>
              <a:defRPr/>
            </a:pPr>
            <a:endParaRPr lang="fr-FR" sz="1500" b="1">
              <a:solidFill>
                <a:schemeClr val="bg1"/>
              </a:solidFill>
              <a:latin typeface="Calibri" charset="0"/>
            </a:endParaRPr>
          </a:p>
          <a:p>
            <a:pPr algn="r" eaLnBrk="1" hangingPunct="1">
              <a:spcBef>
                <a:spcPct val="20000"/>
              </a:spcBef>
              <a:defRPr/>
            </a:pPr>
            <a:endParaRPr lang="fr-FR" sz="3500">
              <a:solidFill>
                <a:schemeClr val="bg1"/>
              </a:solidFill>
              <a:latin typeface="Calibri" charset="0"/>
            </a:endParaRPr>
          </a:p>
        </p:txBody>
      </p:sp>
      <p:sp>
        <p:nvSpPr>
          <p:cNvPr id="8" name="Espace réservé du numéro de diapositive 11"/>
          <p:cNvSpPr txBox="1">
            <a:spLocks/>
          </p:cNvSpPr>
          <p:nvPr userDrawn="1"/>
        </p:nvSpPr>
        <p:spPr>
          <a:xfrm>
            <a:off x="8345714" y="4927500"/>
            <a:ext cx="590324" cy="216000"/>
          </a:xfrm>
          <a:prstGeom prst="rect">
            <a:avLst/>
          </a:prstGeom>
        </p:spPr>
        <p:txBody>
          <a:bodyPr anchor="ctr"/>
          <a:lstStyle/>
          <a:p>
            <a:pPr algn="r"/>
            <a:fld id="{59F847F6-0520-4459-87FA-0C112120E2C1}" type="slidenum">
              <a:rPr lang="en-GB" sz="1000">
                <a:solidFill>
                  <a:schemeClr val="bg1"/>
                </a:solidFill>
                <a:cs typeface="Arial" pitchFamily="34" charset="0"/>
              </a:rPr>
              <a:pPr algn="r"/>
              <a:t>‹#›</a:t>
            </a:fld>
            <a:endParaRPr lang="en-GB" sz="1000" dirty="0">
              <a:solidFill>
                <a:schemeClr val="bg1"/>
              </a:solidFill>
              <a:cs typeface="Arial" pitchFamily="34" charset="0"/>
            </a:endParaRPr>
          </a:p>
        </p:txBody>
      </p:sp>
      <p:sp>
        <p:nvSpPr>
          <p:cNvPr id="20" name="Espace réservé du texte 19"/>
          <p:cNvSpPr>
            <a:spLocks noGrp="1"/>
          </p:cNvSpPr>
          <p:nvPr>
            <p:ph type="body" sz="quarter" idx="11"/>
          </p:nvPr>
        </p:nvSpPr>
        <p:spPr>
          <a:xfrm>
            <a:off x="217721" y="1014186"/>
            <a:ext cx="8743725" cy="4005093"/>
          </a:xfrm>
          <a:prstGeom prst="rect">
            <a:avLst/>
          </a:prstGeom>
        </p:spPr>
        <p:txBody>
          <a:bodyPr/>
          <a:lstStyle>
            <a:lvl1pPr>
              <a:buFont typeface="Arial" pitchFamily="34" charset="0"/>
              <a:buChar char="•"/>
              <a:defRPr sz="2000"/>
            </a:lvl1pPr>
            <a:lvl2pPr>
              <a:buSzPct val="60000"/>
              <a:defRPr sz="1800"/>
            </a:lvl2pPr>
            <a:lvl3pPr marL="1143000" indent="-228600">
              <a:buFont typeface="Courier New" pitchFamily="49" charset="0"/>
              <a:buChar char="o"/>
              <a:defRPr sz="1600"/>
            </a:lvl3pPr>
            <a:lvl4pPr>
              <a:defRPr sz="1000"/>
            </a:lvl4pPr>
            <a:lvl5pPr>
              <a:defRPr sz="1000"/>
            </a:lvl5pPr>
            <a:lvl6pPr>
              <a:defRPr sz="1000">
                <a:latin typeface="Arial" pitchFamily="34" charset="0"/>
                <a:cs typeface="Arial" pitchFamily="34" charset="0"/>
              </a:defRPr>
            </a:lvl6pPr>
          </a:lstStyle>
          <a:p>
            <a:pPr lvl="0"/>
            <a:endParaRPr lang="fr-FR" dirty="0"/>
          </a:p>
        </p:txBody>
      </p:sp>
      <p:sp>
        <p:nvSpPr>
          <p:cNvPr id="9" name="Marcador de texto 8"/>
          <p:cNvSpPr>
            <a:spLocks noGrp="1"/>
          </p:cNvSpPr>
          <p:nvPr>
            <p:ph type="body" sz="quarter" idx="12"/>
          </p:nvPr>
        </p:nvSpPr>
        <p:spPr>
          <a:xfrm>
            <a:off x="2033954" y="146538"/>
            <a:ext cx="6902084" cy="578299"/>
          </a:xfrm>
          <a:prstGeom prst="rect">
            <a:avLst/>
          </a:prstGeom>
        </p:spPr>
        <p:txBody>
          <a:bodyPr anchor="t"/>
          <a:lstStyle>
            <a:lvl1pPr marL="0" indent="0" algn="l">
              <a:buNone/>
              <a:defRPr sz="2800" b="1">
                <a:solidFill>
                  <a:srgbClr val="213D82"/>
                </a:solidFill>
              </a:defRPr>
            </a:lvl1pPr>
          </a:lstStyle>
          <a:p>
            <a:pPr lvl="0"/>
            <a:r>
              <a:rPr lang="es-ES_tradnl" dirty="0"/>
              <a:t>Haga clic para modificar el estilo de texto del patrón</a:t>
            </a:r>
          </a:p>
        </p:txBody>
      </p:sp>
      <p:sp>
        <p:nvSpPr>
          <p:cNvPr id="15" name="Marcador de texto 30"/>
          <p:cNvSpPr>
            <a:spLocks noGrp="1"/>
          </p:cNvSpPr>
          <p:nvPr>
            <p:ph type="body" sz="quarter" idx="13"/>
          </p:nvPr>
        </p:nvSpPr>
        <p:spPr>
          <a:xfrm>
            <a:off x="471098" y="4885165"/>
            <a:ext cx="7937096" cy="216000"/>
          </a:xfrm>
          <a:prstGeom prst="rect">
            <a:avLst/>
          </a:prstGeom>
        </p:spPr>
        <p:txBody>
          <a:bodyPr/>
          <a:lstStyle>
            <a:lvl1pPr marL="0" indent="0">
              <a:buNone/>
              <a:defRPr sz="1200" b="0" i="0">
                <a:solidFill>
                  <a:schemeClr val="bg1"/>
                </a:solidFill>
                <a:latin typeface="Arial"/>
                <a:cs typeface="Arial"/>
              </a:defRPr>
            </a:lvl1pPr>
          </a:lstStyle>
          <a:p>
            <a:pPr lvl="0"/>
            <a:r>
              <a:rPr lang="es-ES_tradnl" dirty="0"/>
              <a:t>Haga clic para modificar el estilo de texto del patrón</a:t>
            </a:r>
          </a:p>
        </p:txBody>
      </p:sp>
      <p:pic>
        <p:nvPicPr>
          <p:cNvPr id="11" name="Picture 10" descr="EBMT_simbolo_rgb.png"/>
          <p:cNvPicPr>
            <a:picLocks noChangeAspect="1"/>
          </p:cNvPicPr>
          <p:nvPr userDrawn="1"/>
        </p:nvPicPr>
        <p:blipFill>
          <a:blip r:embed="rId3" cstate="print"/>
          <a:stretch>
            <a:fillRect/>
          </a:stretch>
        </p:blipFill>
        <p:spPr>
          <a:xfrm>
            <a:off x="120908" y="218575"/>
            <a:ext cx="1528232" cy="540000"/>
          </a:xfrm>
          <a:prstGeom prst="rect">
            <a:avLst/>
          </a:prstGeom>
        </p:spPr>
      </p:pic>
    </p:spTree>
    <p:extLst>
      <p:ext uri="{BB962C8B-B14F-4D97-AF65-F5344CB8AC3E}">
        <p14:creationId xmlns:p14="http://schemas.microsoft.com/office/powerpoint/2010/main" val="5450211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5" y="1027418"/>
            <a:ext cx="8569325" cy="3595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solidFill>
                  <a:srgbClr val="595959"/>
                </a:solidFill>
              </a:rPr>
              <a:pPr/>
              <a:t>‹#›</a:t>
            </a:fld>
            <a:endParaRPr lang="en-GB" dirty="0">
              <a:solidFill>
                <a:srgbClr val="595959"/>
              </a:solidFill>
            </a:endParaRPr>
          </a:p>
        </p:txBody>
      </p:sp>
    </p:spTree>
    <p:extLst>
      <p:ext uri="{BB962C8B-B14F-4D97-AF65-F5344CB8AC3E}">
        <p14:creationId xmlns:p14="http://schemas.microsoft.com/office/powerpoint/2010/main" val="1635792999"/>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and Content and Refs">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5" y="1027418"/>
            <a:ext cx="8569325" cy="3595445"/>
          </a:xfrm>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1"/>
          </p:nvPr>
        </p:nvSpPr>
        <p:spPr>
          <a:xfrm>
            <a:off x="299421" y="4702980"/>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0"/>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63216564"/>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and Refs">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99421" y="4702980"/>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0"/>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965379734"/>
      </p:ext>
    </p:extLst>
  </p:cSld>
  <p:clrMapOvr>
    <a:masterClrMapping/>
  </p:clrMapOvr>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2_Refs">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99421" y="4702980"/>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0"/>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512246938"/>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Chart and reference">
    <p:spTree>
      <p:nvGrpSpPr>
        <p:cNvPr id="1" name=""/>
        <p:cNvGrpSpPr/>
        <p:nvPr/>
      </p:nvGrpSpPr>
      <p:grpSpPr>
        <a:xfrm>
          <a:off x="0" y="0"/>
          <a:ext cx="0" cy="0"/>
          <a:chOff x="0" y="0"/>
          <a:chExt cx="0" cy="0"/>
        </a:xfrm>
      </p:grpSpPr>
      <p:sp>
        <p:nvSpPr>
          <p:cNvPr id="3" name="Chart Placeholder 2"/>
          <p:cNvSpPr>
            <a:spLocks noGrp="1"/>
          </p:cNvSpPr>
          <p:nvPr>
            <p:ph type="chart" sz="quarter" idx="13"/>
          </p:nvPr>
        </p:nvSpPr>
        <p:spPr>
          <a:xfrm>
            <a:off x="704858" y="1182291"/>
            <a:ext cx="7726363" cy="3246834"/>
          </a:xfrm>
        </p:spPr>
        <p:txBody>
          <a:bodyPr/>
          <a:lstStyle>
            <a:lvl1pPr>
              <a:buClr>
                <a:schemeClr val="accent1"/>
              </a:buClr>
              <a:defRPr/>
            </a:lvl1pPr>
          </a:lstStyle>
          <a:p>
            <a:r>
              <a:rPr lang="en-US" dirty="0"/>
              <a:t>Click icon to add chart</a:t>
            </a:r>
            <a:endParaRPr lang="en-GB" dirty="0"/>
          </a:p>
        </p:txBody>
      </p:sp>
      <p:sp>
        <p:nvSpPr>
          <p:cNvPr id="4" name="Text Placeholder 3"/>
          <p:cNvSpPr>
            <a:spLocks noGrp="1"/>
          </p:cNvSpPr>
          <p:nvPr>
            <p:ph type="body" sz="quarter" idx="11"/>
          </p:nvPr>
        </p:nvSpPr>
        <p:spPr>
          <a:xfrm>
            <a:off x="299421" y="4702980"/>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0"/>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9"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435374935"/>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Chart Placeholder 2"/>
          <p:cNvSpPr>
            <a:spLocks noGrp="1"/>
          </p:cNvSpPr>
          <p:nvPr>
            <p:ph type="chart" sz="quarter" idx="13"/>
          </p:nvPr>
        </p:nvSpPr>
        <p:spPr>
          <a:xfrm>
            <a:off x="704858" y="1182291"/>
            <a:ext cx="7726363" cy="3246834"/>
          </a:xfrm>
        </p:spPr>
        <p:txBody>
          <a:bodyPr/>
          <a:lstStyle>
            <a:lvl1pPr>
              <a:buClr>
                <a:schemeClr val="accent1"/>
              </a:buClr>
              <a:defRPr/>
            </a:lvl1pPr>
          </a:lstStyle>
          <a:p>
            <a:r>
              <a:rPr lang="en-US" dirty="0"/>
              <a:t>Click icon to add chart</a:t>
            </a:r>
            <a:endParaRPr lang="en-GB" dirty="0"/>
          </a:p>
        </p:txBody>
      </p:sp>
      <p:sp>
        <p:nvSpPr>
          <p:cNvPr id="11"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1174251715"/>
      </p:ext>
    </p:extLst>
  </p:cSld>
  <p:clrMapOvr>
    <a:masterClrMapping/>
  </p:clrMapOvr>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able and reference">
    <p:spTree>
      <p:nvGrpSpPr>
        <p:cNvPr id="1" name=""/>
        <p:cNvGrpSpPr/>
        <p:nvPr/>
      </p:nvGrpSpPr>
      <p:grpSpPr>
        <a:xfrm>
          <a:off x="0" y="0"/>
          <a:ext cx="0" cy="0"/>
          <a:chOff x="0" y="0"/>
          <a:chExt cx="0" cy="0"/>
        </a:xfrm>
      </p:grpSpPr>
      <p:sp>
        <p:nvSpPr>
          <p:cNvPr id="5" name="Table Placeholder 4"/>
          <p:cNvSpPr>
            <a:spLocks noGrp="1"/>
          </p:cNvSpPr>
          <p:nvPr>
            <p:ph type="tbl" sz="quarter" idx="14"/>
          </p:nvPr>
        </p:nvSpPr>
        <p:spPr>
          <a:xfrm>
            <a:off x="704852" y="1182297"/>
            <a:ext cx="7742239" cy="3253978"/>
          </a:xfrm>
        </p:spPr>
        <p:txBody>
          <a:bodyPr/>
          <a:lstStyle>
            <a:lvl1pPr>
              <a:buClr>
                <a:schemeClr val="accent1"/>
              </a:buClr>
              <a:defRPr/>
            </a:lvl1pPr>
          </a:lstStyle>
          <a:p>
            <a:r>
              <a:rPr lang="en-US" dirty="0"/>
              <a:t>Click icon to add table</a:t>
            </a:r>
            <a:endParaRPr lang="en-GB" dirty="0"/>
          </a:p>
        </p:txBody>
      </p:sp>
      <p:sp>
        <p:nvSpPr>
          <p:cNvPr id="4" name="Text Placeholder 3"/>
          <p:cNvSpPr>
            <a:spLocks noGrp="1"/>
          </p:cNvSpPr>
          <p:nvPr>
            <p:ph type="body" sz="quarter" idx="11"/>
          </p:nvPr>
        </p:nvSpPr>
        <p:spPr>
          <a:xfrm>
            <a:off x="299421" y="4702980"/>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0"/>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9"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3586372344"/>
      </p:ext>
    </p:extLst>
  </p:cSld>
  <p:clrMapOvr>
    <a:masterClrMapping/>
  </p:clrMapOvr>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able ">
    <p:spTree>
      <p:nvGrpSpPr>
        <p:cNvPr id="1" name=""/>
        <p:cNvGrpSpPr/>
        <p:nvPr/>
      </p:nvGrpSpPr>
      <p:grpSpPr>
        <a:xfrm>
          <a:off x="0" y="0"/>
          <a:ext cx="0" cy="0"/>
          <a:chOff x="0" y="0"/>
          <a:chExt cx="0" cy="0"/>
        </a:xfrm>
      </p:grpSpPr>
      <p:sp>
        <p:nvSpPr>
          <p:cNvPr id="5" name="Table Placeholder 4"/>
          <p:cNvSpPr>
            <a:spLocks noGrp="1"/>
          </p:cNvSpPr>
          <p:nvPr>
            <p:ph type="tbl" sz="quarter" idx="14"/>
          </p:nvPr>
        </p:nvSpPr>
        <p:spPr>
          <a:xfrm>
            <a:off x="704852" y="1182297"/>
            <a:ext cx="7742239" cy="3253978"/>
          </a:xfrm>
        </p:spPr>
        <p:txBody>
          <a:bodyPr/>
          <a:lstStyle>
            <a:lvl1pPr>
              <a:buClr>
                <a:schemeClr val="accent1"/>
              </a:buClr>
              <a:defRPr/>
            </a:lvl1pPr>
          </a:lstStyle>
          <a:p>
            <a:r>
              <a:rPr lang="en-US" dirty="0"/>
              <a:t>Click icon to add table</a:t>
            </a:r>
            <a:endParaRPr lang="en-GB" dirty="0"/>
          </a:p>
        </p:txBody>
      </p:sp>
      <p:sp>
        <p:nvSpPr>
          <p:cNvPr id="11"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1265336709"/>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16004999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04800" y="1025130"/>
            <a:ext cx="4191000"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p:cNvSpPr>
            <a:spLocks noGrp="1"/>
          </p:cNvSpPr>
          <p:nvPr>
            <p:ph sz="quarter" idx="11"/>
          </p:nvPr>
        </p:nvSpPr>
        <p:spPr>
          <a:xfrm>
            <a:off x="4648208" y="1025130"/>
            <a:ext cx="4225925"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12"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solidFill>
                  <a:srgbClr val="595959"/>
                </a:solidFill>
              </a:rPr>
              <a:pPr/>
              <a:t>‹#›</a:t>
            </a:fld>
            <a:endParaRPr lang="en-GB" dirty="0">
              <a:solidFill>
                <a:srgbClr val="595959"/>
              </a:solidFill>
            </a:endParaRPr>
          </a:p>
        </p:txBody>
      </p:sp>
    </p:spTree>
    <p:extLst>
      <p:ext uri="{BB962C8B-B14F-4D97-AF65-F5344CB8AC3E}">
        <p14:creationId xmlns:p14="http://schemas.microsoft.com/office/powerpoint/2010/main" val="1457814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_Cover">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gradFill flip="none" rotWithShape="1">
            <a:gsLst>
              <a:gs pos="20000">
                <a:srgbClr val="1F3B75">
                  <a:alpha val="80000"/>
                </a:srgbClr>
              </a:gs>
              <a:gs pos="100000">
                <a:srgbClr val="2C99B6">
                  <a:alpha val="4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atomo_degradado_blanco.png"/>
          <p:cNvPicPr>
            <a:picLocks noChangeAspect="1"/>
          </p:cNvPicPr>
          <p:nvPr userDrawn="1"/>
        </p:nvPicPr>
        <p:blipFill>
          <a:blip r:embed="rId3"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pic>
        <p:nvPicPr>
          <p:cNvPr id="8" name="Picture 7" descr="atomo_degradado_color.png"/>
          <p:cNvPicPr>
            <a:picLocks noChangeAspect="1"/>
          </p:cNvPicPr>
          <p:nvPr userDrawn="1"/>
        </p:nvPicPr>
        <p:blipFill>
          <a:blip r:embed="rId4"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sp>
        <p:nvSpPr>
          <p:cNvPr id="2" name="Title 1"/>
          <p:cNvSpPr>
            <a:spLocks noGrp="1"/>
          </p:cNvSpPr>
          <p:nvPr>
            <p:ph type="ctrTitle" hasCustomPrompt="1"/>
          </p:nvPr>
        </p:nvSpPr>
        <p:spPr>
          <a:xfrm>
            <a:off x="685800" y="1391524"/>
            <a:ext cx="7772400" cy="2521578"/>
          </a:xfrm>
          <a:prstGeom prst="rect">
            <a:avLst/>
          </a:prstGeom>
        </p:spPr>
        <p:txBody>
          <a:bodyPr/>
          <a:lstStyle>
            <a:lvl1pPr>
              <a:defRPr>
                <a:solidFill>
                  <a:schemeClr val="tx1"/>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pic>
        <p:nvPicPr>
          <p:cNvPr id="7" name="Picture 6" descr="EBMT_logo_color.eps"/>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92000" y="360000"/>
            <a:ext cx="2893395" cy="648000"/>
          </a:xfrm>
          <a:prstGeom prst="rect">
            <a:avLst/>
          </a:prstGeom>
        </p:spPr>
      </p:pic>
      <p:sp>
        <p:nvSpPr>
          <p:cNvPr id="14"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11" name="Marcador de posición de contenido 2">
            <a:extLst>
              <a:ext uri="{FF2B5EF4-FFF2-40B4-BE49-F238E27FC236}">
                <a16:creationId xmlns:a16="http://schemas.microsoft.com/office/drawing/2014/main" id="{5D3760F4-54FA-D740-B594-F822C6E3FE35}"/>
              </a:ext>
            </a:extLst>
          </p:cNvPr>
          <p:cNvSpPr>
            <a:spLocks noGrp="1"/>
          </p:cNvSpPr>
          <p:nvPr>
            <p:ph idx="10" hasCustomPrompt="1"/>
          </p:nvPr>
        </p:nvSpPr>
        <p:spPr>
          <a:xfrm>
            <a:off x="685801" y="4090508"/>
            <a:ext cx="7772400" cy="676755"/>
          </a:xfrm>
        </p:spPr>
        <p:txBody>
          <a:bodyPr lIns="90000" tIns="0" rIns="90000" bIns="0" rtlCol="0">
            <a:normAutofit/>
          </a:bodyPr>
          <a:lstStyle>
            <a:lvl1pPr marL="0" indent="0">
              <a:lnSpc>
                <a:spcPct val="100000"/>
              </a:lnSpc>
              <a:spcBef>
                <a:spcPts val="500"/>
              </a:spcBef>
              <a:spcAft>
                <a:spcPts val="1000"/>
              </a:spcAft>
              <a:buNone/>
              <a:defRPr sz="1800" baseline="0">
                <a:solidFill>
                  <a:schemeClr val="tx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subtitle</a:t>
            </a:r>
            <a:endParaRPr lang="es-ES" noProof="0" dirty="0"/>
          </a:p>
        </p:txBody>
      </p:sp>
    </p:spTree>
    <p:extLst>
      <p:ext uri="{BB962C8B-B14F-4D97-AF65-F5344CB8AC3E}">
        <p14:creationId xmlns:p14="http://schemas.microsoft.com/office/powerpoint/2010/main" val="785754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COVER">
    <p:bg>
      <p:bgPr>
        <a:solidFill>
          <a:schemeClr val="bg1"/>
        </a:solid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FCED730-7DC9-8045-B8D8-087CA3323170}"/>
              </a:ext>
            </a:extLst>
          </p:cNvPr>
          <p:cNvSpPr>
            <a:spLocks noGrp="1"/>
          </p:cNvSpPr>
          <p:nvPr>
            <p:ph type="title" hasCustomPrompt="1"/>
          </p:nvPr>
        </p:nvSpPr>
        <p:spPr>
          <a:xfrm>
            <a:off x="628650" y="2074664"/>
            <a:ext cx="7886700" cy="994172"/>
          </a:xfrm>
          <a:prstGeom prst="rect">
            <a:avLst/>
          </a:prstGeom>
        </p:spPr>
        <p:txBody>
          <a:bodyPr vert="horz" lIns="91440" tIns="45720" rIns="91440" bIns="45720" rtlCol="0" anchor="ctr">
            <a:noAutofit/>
          </a:bodyPr>
          <a:lstStyle>
            <a:lvl1pPr>
              <a:defRPr sz="5100" b="1">
                <a:solidFill>
                  <a:srgbClr val="3A4F92"/>
                </a:solidFill>
              </a:defRPr>
            </a:lvl1pPr>
          </a:lstStyle>
          <a:p>
            <a:r>
              <a:rPr lang="en-GB" noProof="0"/>
              <a:t>Click to add</a:t>
            </a:r>
            <a:br>
              <a:rPr lang="en-GB" noProof="0"/>
            </a:br>
            <a:r>
              <a:rPr lang="en-GB" noProof="0"/>
              <a:t>title</a:t>
            </a:r>
          </a:p>
        </p:txBody>
      </p:sp>
      <p:sp>
        <p:nvSpPr>
          <p:cNvPr id="6" name="Text Placeholder 2">
            <a:extLst>
              <a:ext uri="{FF2B5EF4-FFF2-40B4-BE49-F238E27FC236}">
                <a16:creationId xmlns:a16="http://schemas.microsoft.com/office/drawing/2014/main" id="{74F95383-D278-C14D-B8B4-8BCE2AC4FC9F}"/>
              </a:ext>
            </a:extLst>
          </p:cNvPr>
          <p:cNvSpPr>
            <a:spLocks noGrp="1"/>
          </p:cNvSpPr>
          <p:nvPr>
            <p:ph idx="1" hasCustomPrompt="1"/>
          </p:nvPr>
        </p:nvSpPr>
        <p:spPr>
          <a:xfrm>
            <a:off x="628650" y="4309474"/>
            <a:ext cx="7886700" cy="465083"/>
          </a:xfrm>
          <a:prstGeom prst="rect">
            <a:avLst/>
          </a:prstGeom>
        </p:spPr>
        <p:txBody>
          <a:bodyPr vert="horz" lIns="91440" tIns="45720" rIns="91440" bIns="45720" rtlCol="0" anchor="b">
            <a:normAutofit/>
          </a:bodyPr>
          <a:lstStyle>
            <a:lvl1pPr>
              <a:defRPr sz="1800">
                <a:solidFill>
                  <a:srgbClr val="3A4F92"/>
                </a:solidFill>
                <a:latin typeface="Montserrat" panose="02000505000000020004" pitchFamily="2" charset="77"/>
              </a:defRPr>
            </a:lvl1pPr>
          </a:lstStyle>
          <a:p>
            <a:pPr lvl="0"/>
            <a:r>
              <a:rPr lang="en-GB" noProof="0" dirty="0"/>
              <a:t>Click to add presenter name</a:t>
            </a:r>
          </a:p>
        </p:txBody>
      </p:sp>
      <p:pic>
        <p:nvPicPr>
          <p:cNvPr id="7" name="Imagen 6">
            <a:extLst>
              <a:ext uri="{FF2B5EF4-FFF2-40B4-BE49-F238E27FC236}">
                <a16:creationId xmlns:a16="http://schemas.microsoft.com/office/drawing/2014/main" id="{E16B3D7C-77EB-7641-B0AF-02B420007E49}"/>
              </a:ext>
            </a:extLst>
          </p:cNvPr>
          <p:cNvPicPr>
            <a:picLocks noChangeAspect="1"/>
          </p:cNvPicPr>
          <p:nvPr userDrawn="1"/>
        </p:nvPicPr>
        <p:blipFill>
          <a:blip r:embed="rId2"/>
          <a:stretch>
            <a:fillRect/>
          </a:stretch>
        </p:blipFill>
        <p:spPr>
          <a:xfrm>
            <a:off x="628649" y="371478"/>
            <a:ext cx="1564361" cy="953282"/>
          </a:xfrm>
          <a:prstGeom prst="rect">
            <a:avLst/>
          </a:prstGeom>
        </p:spPr>
      </p:pic>
    </p:spTree>
    <p:extLst>
      <p:ext uri="{BB962C8B-B14F-4D97-AF65-F5344CB8AC3E}">
        <p14:creationId xmlns:p14="http://schemas.microsoft.com/office/powerpoint/2010/main" val="29802887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wo column and ref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04800" y="1025130"/>
            <a:ext cx="4191000"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11"/>
          </p:nvPr>
        </p:nvSpPr>
        <p:spPr>
          <a:xfrm>
            <a:off x="4648208" y="1025130"/>
            <a:ext cx="4225925"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3"/>
          <p:cNvSpPr>
            <a:spLocks noGrp="1"/>
          </p:cNvSpPr>
          <p:nvPr>
            <p:ph type="body" sz="quarter" idx="12"/>
          </p:nvPr>
        </p:nvSpPr>
        <p:spPr>
          <a:xfrm>
            <a:off x="299421" y="4702980"/>
            <a:ext cx="3886200" cy="295337"/>
          </a:xfrm>
        </p:spPr>
        <p:txBody>
          <a:bodyPr anchor="b" anchorCtr="0"/>
          <a:lstStyle>
            <a:lvl1pPr marL="0" indent="0">
              <a:buFontTx/>
              <a:buNone/>
              <a:defRPr sz="563">
                <a:solidFill>
                  <a:schemeClr val="accent5"/>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0" name="Text Placeholder 3"/>
          <p:cNvSpPr>
            <a:spLocks noGrp="1"/>
          </p:cNvSpPr>
          <p:nvPr>
            <p:ph type="body" sz="quarter" idx="13"/>
          </p:nvPr>
        </p:nvSpPr>
        <p:spPr>
          <a:xfrm>
            <a:off x="4987925" y="4702980"/>
            <a:ext cx="3886200" cy="295337"/>
          </a:xfrm>
        </p:spPr>
        <p:txBody>
          <a:bodyPr anchor="b" anchorCtr="0"/>
          <a:lstStyle>
            <a:lvl1pPr marL="0" indent="0" algn="r">
              <a:buFontTx/>
              <a:buNone/>
              <a:defRPr sz="563">
                <a:solidFill>
                  <a:schemeClr val="accent5"/>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12"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solidFill>
                  <a:srgbClr val="595959"/>
                </a:solidFill>
              </a:rPr>
              <a:pPr/>
              <a:t>‹#›</a:t>
            </a:fld>
            <a:endParaRPr lang="en-GB" dirty="0">
              <a:solidFill>
                <a:srgbClr val="595959"/>
              </a:solidFill>
            </a:endParaRPr>
          </a:p>
        </p:txBody>
      </p:sp>
    </p:spTree>
    <p:extLst>
      <p:ext uri="{BB962C8B-B14F-4D97-AF65-F5344CB8AC3E}">
        <p14:creationId xmlns:p14="http://schemas.microsoft.com/office/powerpoint/2010/main" val="7950647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23041737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2_Holding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2121031" cy="5143500"/>
          </a:xfrm>
          <a:prstGeom prst="rect">
            <a:avLst/>
          </a:prstGeom>
        </p:spPr>
      </p:pic>
      <p:sp>
        <p:nvSpPr>
          <p:cNvPr id="12" name="Rectangle 11"/>
          <p:cNvSpPr/>
          <p:nvPr userDrawn="1"/>
        </p:nvSpPr>
        <p:spPr>
          <a:xfrm rot="10800000">
            <a:off x="1506071" y="0"/>
            <a:ext cx="1323193" cy="5151568"/>
          </a:xfrm>
          <a:prstGeom prst="rect">
            <a:avLst/>
          </a:prstGeom>
          <a:gradFill flip="none" rotWithShape="1">
            <a:gsLst>
              <a:gs pos="0">
                <a:schemeClr val="bg1"/>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sz="1013" dirty="0">
              <a:solidFill>
                <a:srgbClr val="FFFFFF"/>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43077" y="4421266"/>
            <a:ext cx="1906496" cy="562172"/>
          </a:xfrm>
          <a:prstGeom prst="rect">
            <a:avLst/>
          </a:prstGeom>
        </p:spPr>
      </p:pic>
      <p:sp>
        <p:nvSpPr>
          <p:cNvPr id="5" name="Rectangle 4"/>
          <p:cNvSpPr/>
          <p:nvPr userDrawn="1"/>
        </p:nvSpPr>
        <p:spPr>
          <a:xfrm rot="10800000">
            <a:off x="1446899" y="0"/>
            <a:ext cx="166748" cy="51515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sz="1013" dirty="0">
              <a:solidFill>
                <a:srgbClr val="FFFFFF"/>
              </a:solidFill>
            </a:endParaRPr>
          </a:p>
        </p:txBody>
      </p:sp>
      <p:sp>
        <p:nvSpPr>
          <p:cNvPr id="11" name="Rectangle 10"/>
          <p:cNvSpPr/>
          <p:nvPr userDrawn="1"/>
        </p:nvSpPr>
        <p:spPr>
          <a:xfrm rot="10800000">
            <a:off x="1411644" y="-2"/>
            <a:ext cx="45719" cy="5151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sz="1013" dirty="0">
              <a:solidFill>
                <a:srgbClr val="FFFFFF"/>
              </a:solidFill>
            </a:endParaRPr>
          </a:p>
        </p:txBody>
      </p:sp>
      <p:sp>
        <p:nvSpPr>
          <p:cNvPr id="15" name="Subtitle 2"/>
          <p:cNvSpPr>
            <a:spLocks noGrp="1"/>
          </p:cNvSpPr>
          <p:nvPr>
            <p:ph type="subTitle" idx="1" hasCustomPrompt="1"/>
          </p:nvPr>
        </p:nvSpPr>
        <p:spPr>
          <a:xfrm>
            <a:off x="2979097" y="2767800"/>
            <a:ext cx="5467475" cy="314360"/>
          </a:xfrm>
        </p:spPr>
        <p:txBody>
          <a:bodyPr/>
          <a:lstStyle>
            <a:lvl1pPr marL="0" indent="0" algn="l">
              <a:lnSpc>
                <a:spcPct val="100000"/>
              </a:lnSpc>
              <a:spcAft>
                <a:spcPts val="0"/>
              </a:spcAft>
              <a:buNone/>
              <a:defRPr sz="1800" b="1">
                <a:solidFill>
                  <a:schemeClr val="tx2"/>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 name</a:t>
            </a:r>
            <a:endParaRPr lang="en-GB" dirty="0"/>
          </a:p>
        </p:txBody>
      </p:sp>
      <p:sp>
        <p:nvSpPr>
          <p:cNvPr id="16" name="Title 1"/>
          <p:cNvSpPr>
            <a:spLocks noGrp="1"/>
          </p:cNvSpPr>
          <p:nvPr>
            <p:ph type="ctrTitle" hasCustomPrompt="1"/>
          </p:nvPr>
        </p:nvSpPr>
        <p:spPr>
          <a:xfrm>
            <a:off x="2982618" y="729858"/>
            <a:ext cx="5462139" cy="1308089"/>
          </a:xfrm>
        </p:spPr>
        <p:txBody>
          <a:bodyPr anchor="t" anchorCtr="0"/>
          <a:lstStyle>
            <a:lvl1pPr algn="l">
              <a:lnSpc>
                <a:spcPct val="100000"/>
              </a:lnSpc>
              <a:defRPr lang="en-US" sz="2400" b="1" i="0" u="none" strike="noStrike" kern="1200" baseline="0" dirty="0" smtClean="0">
                <a:solidFill>
                  <a:schemeClr val="accent2"/>
                </a:solidFill>
                <a:latin typeface="News Gothic MT" panose="020B0503020103020203" pitchFamily="34" charset="0"/>
                <a:ea typeface="+mn-ea"/>
                <a:cs typeface="+mn-cs"/>
              </a:defRPr>
            </a:lvl1pPr>
          </a:lstStyle>
          <a:p>
            <a:r>
              <a:rPr lang="en-US" dirty="0"/>
              <a:t>Title of presentation</a:t>
            </a:r>
            <a:endParaRPr lang="en-GB" dirty="0"/>
          </a:p>
        </p:txBody>
      </p:sp>
      <p:sp>
        <p:nvSpPr>
          <p:cNvPr id="17" name="Text Placeholder 5"/>
          <p:cNvSpPr>
            <a:spLocks noGrp="1"/>
          </p:cNvSpPr>
          <p:nvPr>
            <p:ph type="body" sz="quarter" idx="10" hasCustomPrompt="1"/>
          </p:nvPr>
        </p:nvSpPr>
        <p:spPr>
          <a:xfrm>
            <a:off x="2979098" y="3082160"/>
            <a:ext cx="5467268" cy="900748"/>
          </a:xfrm>
        </p:spPr>
        <p:txBody>
          <a:bodyPr/>
          <a:lstStyle>
            <a:lvl1pPr marL="0" indent="0">
              <a:buNone/>
              <a:defRPr b="1">
                <a:solidFill>
                  <a:schemeClr val="tx2"/>
                </a:solidFill>
                <a:latin typeface="Arial Narrow" panose="020B0606020202030204" pitchFamily="34" charset="0"/>
              </a:defRPr>
            </a:lvl1pPr>
          </a:lstStyle>
          <a:p>
            <a:pPr lvl="0"/>
            <a:r>
              <a:rPr lang="en-US" dirty="0"/>
              <a:t>Institution</a:t>
            </a:r>
          </a:p>
        </p:txBody>
      </p:sp>
    </p:spTree>
    <p:extLst>
      <p:ext uri="{BB962C8B-B14F-4D97-AF65-F5344CB8AC3E}">
        <p14:creationId xmlns:p14="http://schemas.microsoft.com/office/powerpoint/2010/main" val="22571204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04804"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8" name="Text Placeholder 3"/>
          <p:cNvSpPr>
            <a:spLocks noGrp="1"/>
          </p:cNvSpPr>
          <p:nvPr>
            <p:ph type="body" sz="quarter" idx="12" hasCustomPrompt="1"/>
          </p:nvPr>
        </p:nvSpPr>
        <p:spPr>
          <a:xfrm>
            <a:off x="299421" y="4702973"/>
            <a:ext cx="3886200" cy="295337"/>
          </a:xfrm>
        </p:spPr>
        <p:txBody>
          <a:bodyPr anchor="b" anchorCtr="0"/>
          <a:lstStyle>
            <a:lvl1pPr marL="0" indent="0">
              <a:buFontTx/>
              <a:buNone/>
              <a:defRPr sz="75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lvl="0"/>
            <a:r>
              <a:rPr lang="en-US" dirty="0"/>
              <a:t>References 10pt Arial</a:t>
            </a:r>
          </a:p>
        </p:txBody>
      </p:sp>
    </p:spTree>
    <p:extLst>
      <p:ext uri="{BB962C8B-B14F-4D97-AF65-F5344CB8AC3E}">
        <p14:creationId xmlns:p14="http://schemas.microsoft.com/office/powerpoint/2010/main" val="13765440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4" y="1027418"/>
            <a:ext cx="8569325" cy="3595445"/>
          </a:xfrm>
        </p:spPr>
        <p:txBody>
          <a:bodyPr/>
          <a:lstStyle>
            <a:lvl1pPr>
              <a:buClr>
                <a:schemeClr val="accent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1"/>
          <p:cNvSpPr>
            <a:spLocks noGrp="1"/>
          </p:cNvSpPr>
          <p:nvPr>
            <p:ph type="title"/>
          </p:nvPr>
        </p:nvSpPr>
        <p:spPr>
          <a:xfrm>
            <a:off x="304804" y="113818"/>
            <a:ext cx="8569325" cy="675252"/>
          </a:xfrm>
          <a:prstGeom prst="rect">
            <a:avLst/>
          </a:prstGeom>
        </p:spPr>
        <p:txBody>
          <a:bodyPr vert="horz" lIns="0" tIns="0" rIns="0" bIns="0" rtlCol="0" anchor="b" anchorCtr="0">
            <a:noAutofit/>
          </a:bodyPr>
          <a:lstStyle>
            <a:lvl1pPr>
              <a:defRPr>
                <a:solidFill>
                  <a:schemeClr val="tx2"/>
                </a:solidFill>
              </a:defRPr>
            </a:lvl1pPr>
          </a:lstStyle>
          <a:p>
            <a:r>
              <a:rPr lang="en-US" dirty="0"/>
              <a:t>Click to edit Master title style</a:t>
            </a:r>
            <a:endParaRPr lang="en-GB" dirty="0"/>
          </a:p>
        </p:txBody>
      </p:sp>
      <p:sp>
        <p:nvSpPr>
          <p:cNvPr id="6" name="Text Placeholder 3"/>
          <p:cNvSpPr>
            <a:spLocks noGrp="1"/>
          </p:cNvSpPr>
          <p:nvPr>
            <p:ph type="body" sz="quarter" idx="12" hasCustomPrompt="1"/>
          </p:nvPr>
        </p:nvSpPr>
        <p:spPr>
          <a:xfrm>
            <a:off x="299421" y="4702973"/>
            <a:ext cx="3886200" cy="295337"/>
          </a:xfrm>
        </p:spPr>
        <p:txBody>
          <a:bodyPr anchor="b" anchorCtr="0"/>
          <a:lstStyle>
            <a:lvl1pPr marL="0" indent="0">
              <a:buFontTx/>
              <a:buNone/>
              <a:defRPr sz="750" baseline="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lvl="0"/>
            <a:r>
              <a:rPr lang="en-US" dirty="0"/>
              <a:t>References 10pt Arial</a:t>
            </a:r>
          </a:p>
        </p:txBody>
      </p:sp>
    </p:spTree>
    <p:extLst>
      <p:ext uri="{BB962C8B-B14F-4D97-AF65-F5344CB8AC3E}">
        <p14:creationId xmlns:p14="http://schemas.microsoft.com/office/powerpoint/2010/main" val="1406090437"/>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299421" y="4702973"/>
            <a:ext cx="3886200" cy="295337"/>
          </a:xfrm>
        </p:spPr>
        <p:txBody>
          <a:bodyPr anchor="b" anchorCtr="0"/>
          <a:lstStyle>
            <a:lvl1pPr marL="0" marR="0" indent="0" algn="l" defTabSz="685783" rtl="0" eaLnBrk="1" fontAlgn="auto" latinLnBrk="0" hangingPunct="1">
              <a:lnSpc>
                <a:spcPct val="95000"/>
              </a:lnSpc>
              <a:spcBef>
                <a:spcPts val="0"/>
              </a:spcBef>
              <a:spcAft>
                <a:spcPts val="750"/>
              </a:spcAft>
              <a:buClr>
                <a:schemeClr val="accent4"/>
              </a:buClr>
              <a:buSzPct val="110000"/>
              <a:buFontTx/>
              <a:buNone/>
              <a:tabLst/>
              <a:defRPr sz="75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marL="0" marR="0" lvl="0" indent="0" algn="l" defTabSz="685783" rtl="0" eaLnBrk="1" fontAlgn="auto" latinLnBrk="0" hangingPunct="1">
              <a:lnSpc>
                <a:spcPct val="95000"/>
              </a:lnSpc>
              <a:spcBef>
                <a:spcPts val="0"/>
              </a:spcBef>
              <a:spcAft>
                <a:spcPts val="750"/>
              </a:spcAft>
              <a:buClr>
                <a:schemeClr val="accent4"/>
              </a:buClr>
              <a:buSzPct val="110000"/>
              <a:buFontTx/>
              <a:buNone/>
              <a:tabLst/>
              <a:defRPr/>
            </a:pPr>
            <a:r>
              <a:rPr lang="en-US" dirty="0"/>
              <a:t>References 10pt Arial</a:t>
            </a:r>
          </a:p>
        </p:txBody>
      </p:sp>
    </p:spTree>
    <p:extLst>
      <p:ext uri="{BB962C8B-B14F-4D97-AF65-F5344CB8AC3E}">
        <p14:creationId xmlns:p14="http://schemas.microsoft.com/office/powerpoint/2010/main" val="29405927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299421" y="4702973"/>
            <a:ext cx="3886200" cy="295337"/>
          </a:xfrm>
        </p:spPr>
        <p:txBody>
          <a:bodyPr anchor="b" anchorCtr="0"/>
          <a:lstStyle>
            <a:lvl1pPr marL="0" marR="0" indent="0" algn="l" defTabSz="514337" rtl="0" eaLnBrk="1" fontAlgn="auto" latinLnBrk="0" hangingPunct="1">
              <a:lnSpc>
                <a:spcPct val="95000"/>
              </a:lnSpc>
              <a:spcBef>
                <a:spcPts val="0"/>
              </a:spcBef>
              <a:spcAft>
                <a:spcPts val="563"/>
              </a:spcAft>
              <a:buClr>
                <a:schemeClr val="accent4"/>
              </a:buClr>
              <a:buSzPct val="110000"/>
              <a:buFontTx/>
              <a:buNone/>
              <a:tabLst/>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marL="0" marR="0" lvl="0" indent="0" algn="l" defTabSz="514337" rtl="0" eaLnBrk="1" fontAlgn="auto" latinLnBrk="0" hangingPunct="1">
              <a:lnSpc>
                <a:spcPct val="95000"/>
              </a:lnSpc>
              <a:spcBef>
                <a:spcPts val="0"/>
              </a:spcBef>
              <a:spcAft>
                <a:spcPts val="563"/>
              </a:spcAft>
              <a:buClr>
                <a:schemeClr val="accent4"/>
              </a:buClr>
              <a:buSzPct val="110000"/>
              <a:buFontTx/>
              <a:buNone/>
              <a:tabLst/>
              <a:defRPr/>
            </a:pPr>
            <a:r>
              <a:rPr lang="en-US" dirty="0"/>
              <a:t>References 10pt Arial</a:t>
            </a:r>
          </a:p>
        </p:txBody>
      </p:sp>
    </p:spTree>
    <p:extLst>
      <p:ext uri="{BB962C8B-B14F-4D97-AF65-F5344CB8AC3E}">
        <p14:creationId xmlns:p14="http://schemas.microsoft.com/office/powerpoint/2010/main" val="7031563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1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67" y="578452"/>
            <a:ext cx="4857608" cy="4032266"/>
          </a:xfrm>
          <a:prstGeom prst="rect">
            <a:avLst/>
          </a:prstGeom>
        </p:spPr>
      </p:pic>
      <p:sp>
        <p:nvSpPr>
          <p:cNvPr id="9" name="Subtitle 2"/>
          <p:cNvSpPr>
            <a:spLocks noGrp="1"/>
          </p:cNvSpPr>
          <p:nvPr>
            <p:ph type="subTitle" idx="1"/>
          </p:nvPr>
        </p:nvSpPr>
        <p:spPr>
          <a:xfrm>
            <a:off x="3760844" y="2684961"/>
            <a:ext cx="5112887" cy="312970"/>
          </a:xfrm>
        </p:spPr>
        <p:txBody>
          <a:bodyPr/>
          <a:lstStyle>
            <a:lvl1pPr marL="0" indent="0" algn="l">
              <a:lnSpc>
                <a:spcPct val="100000"/>
              </a:lnSpc>
              <a:spcAft>
                <a:spcPts val="0"/>
              </a:spcAft>
              <a:buNone/>
              <a:defRPr sz="1575" b="0">
                <a:solidFill>
                  <a:srgbClr val="C82327"/>
                </a:solidFill>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dirty="0"/>
              <a:t>Click to edit Master subtitle style</a:t>
            </a:r>
            <a:endParaRPr lang="en-GB" dirty="0"/>
          </a:p>
        </p:txBody>
      </p:sp>
      <p:sp>
        <p:nvSpPr>
          <p:cNvPr id="10" name="Title 1"/>
          <p:cNvSpPr>
            <a:spLocks noGrp="1"/>
          </p:cNvSpPr>
          <p:nvPr>
            <p:ph type="ctrTitle"/>
          </p:nvPr>
        </p:nvSpPr>
        <p:spPr>
          <a:xfrm>
            <a:off x="3765665" y="1154409"/>
            <a:ext cx="5108067" cy="1308089"/>
          </a:xfrm>
        </p:spPr>
        <p:txBody>
          <a:bodyPr anchor="b" anchorCtr="0"/>
          <a:lstStyle>
            <a:lvl1pPr algn="l">
              <a:lnSpc>
                <a:spcPct val="100000"/>
              </a:lnSpc>
              <a:defRPr sz="2250" b="1">
                <a:solidFill>
                  <a:schemeClr val="tx1"/>
                </a:solidFill>
              </a:defRPr>
            </a:lvl1pPr>
          </a:lstStyle>
          <a:p>
            <a:r>
              <a:rPr lang="en-US" dirty="0"/>
              <a:t>Click to edit Master title style</a:t>
            </a:r>
            <a:endParaRPr lang="en-GB" dirty="0"/>
          </a:p>
        </p:txBody>
      </p:sp>
      <p:grpSp>
        <p:nvGrpSpPr>
          <p:cNvPr id="8" name="Group 7"/>
          <p:cNvGrpSpPr/>
          <p:nvPr userDrawn="1"/>
        </p:nvGrpSpPr>
        <p:grpSpPr>
          <a:xfrm>
            <a:off x="154860" y="1555957"/>
            <a:ext cx="3136301" cy="1885478"/>
            <a:chOff x="170461" y="1782419"/>
            <a:chExt cx="5246270" cy="3153346"/>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sp>
        <p:nvSpPr>
          <p:cNvPr id="13" name="Rectangle 12"/>
          <p:cNvSpPr/>
          <p:nvPr userDrawn="1"/>
        </p:nvSpPr>
        <p:spPr>
          <a:xfrm>
            <a:off x="0" y="4314552"/>
            <a:ext cx="9144000" cy="82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eaLnBrk="1" fontAlgn="auto" hangingPunct="1">
              <a:spcBef>
                <a:spcPts val="0"/>
              </a:spcBef>
              <a:spcAft>
                <a:spcPts val="0"/>
              </a:spcAft>
            </a:pPr>
            <a:endParaRPr lang="en-GB" sz="760" b="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9733" y="4310248"/>
            <a:ext cx="1973575" cy="775937"/>
          </a:xfrm>
          <a:prstGeom prst="rect">
            <a:avLst/>
          </a:prstGeom>
        </p:spPr>
      </p:pic>
    </p:spTree>
    <p:extLst>
      <p:ext uri="{BB962C8B-B14F-4D97-AF65-F5344CB8AC3E}">
        <p14:creationId xmlns:p14="http://schemas.microsoft.com/office/powerpoint/2010/main" val="24461596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2_Subsec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67" y="578452"/>
            <a:ext cx="4857608" cy="4032266"/>
          </a:xfrm>
          <a:prstGeom prst="rect">
            <a:avLst/>
          </a:prstGeom>
        </p:spPr>
      </p:pic>
      <p:sp>
        <p:nvSpPr>
          <p:cNvPr id="10" name="Title 1"/>
          <p:cNvSpPr>
            <a:spLocks noGrp="1"/>
          </p:cNvSpPr>
          <p:nvPr>
            <p:ph type="ctrTitle"/>
          </p:nvPr>
        </p:nvSpPr>
        <p:spPr>
          <a:xfrm>
            <a:off x="3765665" y="1154409"/>
            <a:ext cx="5108067" cy="1308089"/>
          </a:xfrm>
        </p:spPr>
        <p:txBody>
          <a:bodyPr anchor="b" anchorCtr="0"/>
          <a:lstStyle>
            <a:lvl1pPr algn="l">
              <a:lnSpc>
                <a:spcPct val="100000"/>
              </a:lnSpc>
              <a:defRPr sz="2250" b="1">
                <a:solidFill>
                  <a:schemeClr val="tx1"/>
                </a:solidFill>
              </a:defRPr>
            </a:lvl1pPr>
          </a:lstStyle>
          <a:p>
            <a:r>
              <a:rPr lang="en-US" dirty="0"/>
              <a:t>Click to edit Master title style</a:t>
            </a:r>
            <a:endParaRPr lang="en-GB" dirty="0"/>
          </a:p>
        </p:txBody>
      </p:sp>
      <p:grpSp>
        <p:nvGrpSpPr>
          <p:cNvPr id="8" name="Group 7"/>
          <p:cNvGrpSpPr/>
          <p:nvPr userDrawn="1"/>
        </p:nvGrpSpPr>
        <p:grpSpPr>
          <a:xfrm>
            <a:off x="154860" y="1555957"/>
            <a:ext cx="3136301" cy="1885478"/>
            <a:chOff x="170461" y="1782419"/>
            <a:chExt cx="5246270" cy="3153346"/>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spTree>
    <p:extLst>
      <p:ext uri="{BB962C8B-B14F-4D97-AF65-F5344CB8AC3E}">
        <p14:creationId xmlns:p14="http://schemas.microsoft.com/office/powerpoint/2010/main" val="25925092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3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7352246" y="599238"/>
            <a:ext cx="1450846" cy="461665"/>
          </a:xfrm>
          <a:prstGeom prst="rect">
            <a:avLst/>
          </a:prstGeom>
          <a:noFill/>
        </p:spPr>
        <p:txBody>
          <a:bodyPr wrap="none" rtlCol="0">
            <a:spAutoFit/>
          </a:bodyPr>
          <a:lstStyle/>
          <a:p>
            <a:pPr algn="r" defTabSz="514337" eaLnBrk="1" fontAlgn="auto" hangingPunct="1">
              <a:spcBef>
                <a:spcPts val="0"/>
              </a:spcBef>
              <a:spcAft>
                <a:spcPts val="0"/>
              </a:spcAft>
              <a:defRPr/>
            </a:pPr>
            <a:r>
              <a:rPr lang="en-GB" sz="1800" baseline="30000">
                <a:solidFill>
                  <a:srgbClr val="000000"/>
                </a:solidFill>
                <a:latin typeface="Arial"/>
                <a:cs typeface="+mn-cs"/>
              </a:rPr>
              <a:t>11–13 March 2016</a:t>
            </a:r>
            <a:br>
              <a:rPr lang="en-GB" sz="1800" b="0" baseline="30000">
                <a:solidFill>
                  <a:srgbClr val="000000"/>
                </a:solidFill>
                <a:latin typeface="Arial"/>
                <a:cs typeface="+mn-cs"/>
              </a:rPr>
            </a:br>
            <a:r>
              <a:rPr lang="en-GB" sz="1800" b="0" baseline="30000">
                <a:solidFill>
                  <a:srgbClr val="000000"/>
                </a:solidFill>
                <a:latin typeface="Arial"/>
                <a:cs typeface="+mn-cs"/>
              </a:rPr>
              <a:t>Madrid, Spain</a:t>
            </a:r>
          </a:p>
        </p:txBody>
      </p:sp>
      <p:grpSp>
        <p:nvGrpSpPr>
          <p:cNvPr id="7" name="Group 6"/>
          <p:cNvGrpSpPr/>
          <p:nvPr userDrawn="1"/>
        </p:nvGrpSpPr>
        <p:grpSpPr>
          <a:xfrm>
            <a:off x="390836" y="612059"/>
            <a:ext cx="4596288" cy="2762666"/>
            <a:chOff x="170461" y="1782419"/>
            <a:chExt cx="5246270" cy="3153346"/>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9733" y="4310248"/>
            <a:ext cx="1973575" cy="775937"/>
          </a:xfrm>
          <a:prstGeom prst="rect">
            <a:avLst/>
          </a:prstGeom>
        </p:spPr>
      </p:pic>
    </p:spTree>
    <p:extLst>
      <p:ext uri="{BB962C8B-B14F-4D97-AF65-F5344CB8AC3E}">
        <p14:creationId xmlns:p14="http://schemas.microsoft.com/office/powerpoint/2010/main" val="3872395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er description">
    <p:spTree>
      <p:nvGrpSpPr>
        <p:cNvPr id="1" name=""/>
        <p:cNvGrpSpPr/>
        <p:nvPr/>
      </p:nvGrpSpPr>
      <p:grpSpPr>
        <a:xfrm>
          <a:off x="0" y="0"/>
          <a:ext cx="0" cy="0"/>
          <a:chOff x="0" y="0"/>
          <a:chExt cx="0" cy="0"/>
        </a:xfrm>
      </p:grpSpPr>
      <p:sp>
        <p:nvSpPr>
          <p:cNvPr id="7" name="Marcador de número de diapositiva 1">
            <a:extLst>
              <a:ext uri="{FF2B5EF4-FFF2-40B4-BE49-F238E27FC236}">
                <a16:creationId xmlns:a16="http://schemas.microsoft.com/office/drawing/2014/main" id="{35712CF3-30BC-2A47-A06A-30A8B53E7525}"/>
              </a:ext>
            </a:extLst>
          </p:cNvPr>
          <p:cNvSpPr txBox="1">
            <a:spLocks/>
          </p:cNvSpPr>
          <p:nvPr userDrawn="1"/>
        </p:nvSpPr>
        <p:spPr>
          <a:xfrm>
            <a:off x="6802820" y="4767263"/>
            <a:ext cx="2057400" cy="273844"/>
          </a:xfrm>
          <a:prstGeom prst="rect">
            <a:avLst/>
          </a:prstGeom>
        </p:spPr>
        <p:txBody>
          <a:bodyPr vert="horz" lIns="68580" tIns="34290" rIns="0" bIns="34290" rtlCol="0" anchor="ctr"/>
          <a:lstStyle>
            <a:defPPr>
              <a:defRPr lang="en-US"/>
            </a:defPPr>
            <a:lvl1pPr marL="0" algn="r"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99ABBF-21E4-AF4D-A799-EBEEF7E96997}" type="slidenum">
              <a:rPr lang="en-GB" sz="750" smtClean="0"/>
              <a:pPr/>
              <a:t>‹#›</a:t>
            </a:fld>
            <a:endParaRPr lang="en-GB" sz="750" dirty="0"/>
          </a:p>
        </p:txBody>
      </p:sp>
      <p:sp>
        <p:nvSpPr>
          <p:cNvPr id="8" name="Content Placeholder 3">
            <a:extLst>
              <a:ext uri="{FF2B5EF4-FFF2-40B4-BE49-F238E27FC236}">
                <a16:creationId xmlns:a16="http://schemas.microsoft.com/office/drawing/2014/main" id="{E0874D26-BD4E-B949-B9FB-94B70CDB9869}"/>
              </a:ext>
            </a:extLst>
          </p:cNvPr>
          <p:cNvSpPr>
            <a:spLocks noGrp="1"/>
          </p:cNvSpPr>
          <p:nvPr>
            <p:ph sz="half" idx="11" hasCustomPrompt="1"/>
          </p:nvPr>
        </p:nvSpPr>
        <p:spPr>
          <a:xfrm>
            <a:off x="4629150" y="564127"/>
            <a:ext cx="3886200" cy="4068596"/>
          </a:xfrm>
          <a:prstGeom prst="rect">
            <a:avLst/>
          </a:prstGeom>
        </p:spPr>
        <p:txBody>
          <a:bodyPr anchor="ctr"/>
          <a:lstStyle>
            <a:lvl1pPr marL="0" indent="0">
              <a:lnSpc>
                <a:spcPct val="100000"/>
              </a:lnSpc>
              <a:buFontTx/>
              <a:buNone/>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GB" noProof="0" dirty="0"/>
              <a:t>Click to add text</a:t>
            </a:r>
          </a:p>
        </p:txBody>
      </p:sp>
      <p:sp>
        <p:nvSpPr>
          <p:cNvPr id="9" name="Marcador de posición de imagen 2">
            <a:extLst>
              <a:ext uri="{FF2B5EF4-FFF2-40B4-BE49-F238E27FC236}">
                <a16:creationId xmlns:a16="http://schemas.microsoft.com/office/drawing/2014/main" id="{AEA6C682-A996-D845-A161-2DB8EA9D7CA5}"/>
              </a:ext>
            </a:extLst>
          </p:cNvPr>
          <p:cNvSpPr>
            <a:spLocks noGrp="1"/>
          </p:cNvSpPr>
          <p:nvPr>
            <p:ph type="pic" sz="quarter" idx="12" hasCustomPrompt="1"/>
          </p:nvPr>
        </p:nvSpPr>
        <p:spPr>
          <a:xfrm>
            <a:off x="1671750" y="2211596"/>
            <a:ext cx="1800000" cy="1800000"/>
          </a:xfrm>
          <a:prstGeom prst="ellipse">
            <a:avLst/>
          </a:prstGeom>
        </p:spPr>
        <p:txBody>
          <a:bodyPr anchor="ctr"/>
          <a:lstStyle>
            <a:lvl1pPr algn="ctr">
              <a:defRPr/>
            </a:lvl1pPr>
          </a:lstStyle>
          <a:p>
            <a:r>
              <a:rPr lang="en-GB" noProof="0" dirty="0"/>
              <a:t>Click to add presenter’s image or logo</a:t>
            </a:r>
          </a:p>
        </p:txBody>
      </p:sp>
      <p:sp>
        <p:nvSpPr>
          <p:cNvPr id="10" name="Title Placeholder 1">
            <a:extLst>
              <a:ext uri="{FF2B5EF4-FFF2-40B4-BE49-F238E27FC236}">
                <a16:creationId xmlns:a16="http://schemas.microsoft.com/office/drawing/2014/main" id="{D7FF8990-05D0-FF44-BBEF-278B2261E2C9}"/>
              </a:ext>
            </a:extLst>
          </p:cNvPr>
          <p:cNvSpPr>
            <a:spLocks noGrp="1"/>
          </p:cNvSpPr>
          <p:nvPr>
            <p:ph type="title" hasCustomPrompt="1"/>
          </p:nvPr>
        </p:nvSpPr>
        <p:spPr>
          <a:xfrm>
            <a:off x="628650" y="1405633"/>
            <a:ext cx="3886200" cy="805963"/>
          </a:xfrm>
          <a:prstGeom prst="rect">
            <a:avLst/>
          </a:prstGeom>
        </p:spPr>
        <p:txBody>
          <a:bodyPr vert="horz" lIns="91440" tIns="45720" rIns="91440" bIns="45720" rtlCol="0" anchor="t">
            <a:normAutofit/>
          </a:bodyPr>
          <a:lstStyle>
            <a:lvl1pPr algn="ctr">
              <a:defRPr b="1">
                <a:solidFill>
                  <a:srgbClr val="3A4F92"/>
                </a:solidFill>
              </a:defRPr>
            </a:lvl1pPr>
          </a:lstStyle>
          <a:p>
            <a:r>
              <a:rPr lang="en-GB" noProof="0" dirty="0"/>
              <a:t>Click to add </a:t>
            </a:r>
            <a:br>
              <a:rPr lang="en-GB" noProof="0" dirty="0"/>
            </a:br>
            <a:r>
              <a:rPr lang="en-GB" noProof="0" dirty="0"/>
              <a:t>text</a:t>
            </a:r>
          </a:p>
        </p:txBody>
      </p:sp>
    </p:spTree>
    <p:extLst>
      <p:ext uri="{BB962C8B-B14F-4D97-AF65-F5344CB8AC3E}">
        <p14:creationId xmlns:p14="http://schemas.microsoft.com/office/powerpoint/2010/main" val="26266514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4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userDrawn="1"/>
        </p:nvGrpSpPr>
        <p:grpSpPr>
          <a:xfrm>
            <a:off x="390836" y="612059"/>
            <a:ext cx="4596288" cy="2762666"/>
            <a:chOff x="170461" y="1782419"/>
            <a:chExt cx="5246270" cy="3153346"/>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9733" y="4310248"/>
            <a:ext cx="1973575" cy="775937"/>
          </a:xfrm>
          <a:prstGeom prst="rect">
            <a:avLst/>
          </a:prstGeom>
        </p:spPr>
      </p:pic>
    </p:spTree>
    <p:extLst>
      <p:ext uri="{BB962C8B-B14F-4D97-AF65-F5344CB8AC3E}">
        <p14:creationId xmlns:p14="http://schemas.microsoft.com/office/powerpoint/2010/main" val="5741339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6" y="1027419"/>
            <a:ext cx="8569325" cy="3595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1227976678"/>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and Content and Refs">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6" y="1027419"/>
            <a:ext cx="8569325" cy="3595445"/>
          </a:xfrm>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1"/>
          </p:nvPr>
        </p:nvSpPr>
        <p:spPr>
          <a:xfrm>
            <a:off x="299421" y="4702981"/>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1"/>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a:solidFill>
                <a:srgbClr val="797778"/>
              </a:solidFill>
            </a:endParaRPr>
          </a:p>
        </p:txBody>
      </p:sp>
    </p:spTree>
    <p:extLst>
      <p:ext uri="{BB962C8B-B14F-4D97-AF65-F5344CB8AC3E}">
        <p14:creationId xmlns:p14="http://schemas.microsoft.com/office/powerpoint/2010/main" val="1623446839"/>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and Refs">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99421" y="4702981"/>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1"/>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a:solidFill>
                <a:srgbClr val="797778"/>
              </a:solidFill>
            </a:endParaRPr>
          </a:p>
        </p:txBody>
      </p:sp>
    </p:spTree>
    <p:extLst>
      <p:ext uri="{BB962C8B-B14F-4D97-AF65-F5344CB8AC3E}">
        <p14:creationId xmlns:p14="http://schemas.microsoft.com/office/powerpoint/2010/main" val="2767518473"/>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2_Refs">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99421" y="4702981"/>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1"/>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a:solidFill>
                <a:srgbClr val="797778"/>
              </a:solidFill>
            </a:endParaRPr>
          </a:p>
        </p:txBody>
      </p:sp>
    </p:spTree>
    <p:extLst>
      <p:ext uri="{BB962C8B-B14F-4D97-AF65-F5344CB8AC3E}">
        <p14:creationId xmlns:p14="http://schemas.microsoft.com/office/powerpoint/2010/main" val="1048210081"/>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Chart and reference">
    <p:spTree>
      <p:nvGrpSpPr>
        <p:cNvPr id="1" name=""/>
        <p:cNvGrpSpPr/>
        <p:nvPr/>
      </p:nvGrpSpPr>
      <p:grpSpPr>
        <a:xfrm>
          <a:off x="0" y="0"/>
          <a:ext cx="0" cy="0"/>
          <a:chOff x="0" y="0"/>
          <a:chExt cx="0" cy="0"/>
        </a:xfrm>
      </p:grpSpPr>
      <p:sp>
        <p:nvSpPr>
          <p:cNvPr id="3" name="Chart Placeholder 2"/>
          <p:cNvSpPr>
            <a:spLocks noGrp="1"/>
          </p:cNvSpPr>
          <p:nvPr>
            <p:ph type="chart" sz="quarter" idx="13"/>
          </p:nvPr>
        </p:nvSpPr>
        <p:spPr>
          <a:xfrm>
            <a:off x="704858" y="1182291"/>
            <a:ext cx="7726363" cy="3246834"/>
          </a:xfrm>
        </p:spPr>
        <p:txBody>
          <a:bodyPr/>
          <a:lstStyle>
            <a:lvl1pPr>
              <a:buClr>
                <a:schemeClr val="accent1"/>
              </a:buClr>
              <a:defRPr/>
            </a:lvl1pPr>
          </a:lstStyle>
          <a:p>
            <a:r>
              <a:rPr lang="en-US"/>
              <a:t>Click icon to add chart</a:t>
            </a:r>
            <a:endParaRPr lang="en-GB"/>
          </a:p>
        </p:txBody>
      </p:sp>
      <p:sp>
        <p:nvSpPr>
          <p:cNvPr id="4" name="Text Placeholder 3"/>
          <p:cNvSpPr>
            <a:spLocks noGrp="1"/>
          </p:cNvSpPr>
          <p:nvPr>
            <p:ph type="body" sz="quarter" idx="11"/>
          </p:nvPr>
        </p:nvSpPr>
        <p:spPr>
          <a:xfrm>
            <a:off x="299421" y="4702981"/>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1"/>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9"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a:solidFill>
                <a:srgbClr val="797778"/>
              </a:solidFill>
            </a:endParaRPr>
          </a:p>
        </p:txBody>
      </p:sp>
    </p:spTree>
    <p:extLst>
      <p:ext uri="{BB962C8B-B14F-4D97-AF65-F5344CB8AC3E}">
        <p14:creationId xmlns:p14="http://schemas.microsoft.com/office/powerpoint/2010/main" val="2295062955"/>
      </p:ext>
    </p:extLst>
  </p:cSld>
  <p:clrMapOvr>
    <a:masterClrMapping/>
  </p:clrMapOvr>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Chart Placeholder 2"/>
          <p:cNvSpPr>
            <a:spLocks noGrp="1"/>
          </p:cNvSpPr>
          <p:nvPr>
            <p:ph type="chart" sz="quarter" idx="13"/>
          </p:nvPr>
        </p:nvSpPr>
        <p:spPr>
          <a:xfrm>
            <a:off x="704858" y="1182291"/>
            <a:ext cx="7726363" cy="3246834"/>
          </a:xfrm>
        </p:spPr>
        <p:txBody>
          <a:bodyPr/>
          <a:lstStyle>
            <a:lvl1pPr>
              <a:buClr>
                <a:schemeClr val="accent1"/>
              </a:buClr>
              <a:defRPr/>
            </a:lvl1pPr>
          </a:lstStyle>
          <a:p>
            <a:r>
              <a:rPr lang="en-US"/>
              <a:t>Click icon to add chart</a:t>
            </a:r>
            <a:endParaRPr lang="en-GB"/>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a:solidFill>
                <a:srgbClr val="797778"/>
              </a:solidFill>
            </a:endParaRPr>
          </a:p>
        </p:txBody>
      </p:sp>
    </p:spTree>
    <p:extLst>
      <p:ext uri="{BB962C8B-B14F-4D97-AF65-F5344CB8AC3E}">
        <p14:creationId xmlns:p14="http://schemas.microsoft.com/office/powerpoint/2010/main" val="517628413"/>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able and reference">
    <p:spTree>
      <p:nvGrpSpPr>
        <p:cNvPr id="1" name=""/>
        <p:cNvGrpSpPr/>
        <p:nvPr/>
      </p:nvGrpSpPr>
      <p:grpSpPr>
        <a:xfrm>
          <a:off x="0" y="0"/>
          <a:ext cx="0" cy="0"/>
          <a:chOff x="0" y="0"/>
          <a:chExt cx="0" cy="0"/>
        </a:xfrm>
      </p:grpSpPr>
      <p:sp>
        <p:nvSpPr>
          <p:cNvPr id="5" name="Table Placeholder 4"/>
          <p:cNvSpPr>
            <a:spLocks noGrp="1"/>
          </p:cNvSpPr>
          <p:nvPr>
            <p:ph type="tbl" sz="quarter" idx="14"/>
          </p:nvPr>
        </p:nvSpPr>
        <p:spPr>
          <a:xfrm>
            <a:off x="704852" y="1182297"/>
            <a:ext cx="7742239" cy="3253978"/>
          </a:xfrm>
        </p:spPr>
        <p:txBody>
          <a:bodyPr/>
          <a:lstStyle>
            <a:lvl1pPr>
              <a:buClr>
                <a:schemeClr val="accent1"/>
              </a:buClr>
              <a:defRPr/>
            </a:lvl1pPr>
          </a:lstStyle>
          <a:p>
            <a:r>
              <a:rPr lang="en-US"/>
              <a:t>Click icon to add table</a:t>
            </a:r>
            <a:endParaRPr lang="en-GB"/>
          </a:p>
        </p:txBody>
      </p:sp>
      <p:sp>
        <p:nvSpPr>
          <p:cNvPr id="4" name="Text Placeholder 3"/>
          <p:cNvSpPr>
            <a:spLocks noGrp="1"/>
          </p:cNvSpPr>
          <p:nvPr>
            <p:ph type="body" sz="quarter" idx="11"/>
          </p:nvPr>
        </p:nvSpPr>
        <p:spPr>
          <a:xfrm>
            <a:off x="299421" y="4702981"/>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1"/>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9"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a:solidFill>
                <a:srgbClr val="797778"/>
              </a:solidFill>
            </a:endParaRPr>
          </a:p>
        </p:txBody>
      </p:sp>
    </p:spTree>
    <p:extLst>
      <p:ext uri="{BB962C8B-B14F-4D97-AF65-F5344CB8AC3E}">
        <p14:creationId xmlns:p14="http://schemas.microsoft.com/office/powerpoint/2010/main" val="2746335187"/>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able ">
    <p:spTree>
      <p:nvGrpSpPr>
        <p:cNvPr id="1" name=""/>
        <p:cNvGrpSpPr/>
        <p:nvPr/>
      </p:nvGrpSpPr>
      <p:grpSpPr>
        <a:xfrm>
          <a:off x="0" y="0"/>
          <a:ext cx="0" cy="0"/>
          <a:chOff x="0" y="0"/>
          <a:chExt cx="0" cy="0"/>
        </a:xfrm>
      </p:grpSpPr>
      <p:sp>
        <p:nvSpPr>
          <p:cNvPr id="5" name="Table Placeholder 4"/>
          <p:cNvSpPr>
            <a:spLocks noGrp="1"/>
          </p:cNvSpPr>
          <p:nvPr>
            <p:ph type="tbl" sz="quarter" idx="14"/>
          </p:nvPr>
        </p:nvSpPr>
        <p:spPr>
          <a:xfrm>
            <a:off x="704852" y="1182297"/>
            <a:ext cx="7742239" cy="3253978"/>
          </a:xfrm>
        </p:spPr>
        <p:txBody>
          <a:bodyPr/>
          <a:lstStyle>
            <a:lvl1pPr>
              <a:buClr>
                <a:schemeClr val="accent1"/>
              </a:buClr>
              <a:defRPr/>
            </a:lvl1pPr>
          </a:lstStyle>
          <a:p>
            <a:r>
              <a:rPr lang="en-US"/>
              <a:t>Click icon to add table</a:t>
            </a:r>
            <a:endParaRPr lang="en-GB"/>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a:solidFill>
                <a:srgbClr val="797778"/>
              </a:solidFill>
            </a:endParaRPr>
          </a:p>
        </p:txBody>
      </p:sp>
    </p:spTree>
    <p:extLst>
      <p:ext uri="{BB962C8B-B14F-4D97-AF65-F5344CB8AC3E}">
        <p14:creationId xmlns:p14="http://schemas.microsoft.com/office/powerpoint/2010/main" val="712389373"/>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a:solidFill>
                <a:srgbClr val="797778"/>
              </a:solidFill>
            </a:endParaRPr>
          </a:p>
        </p:txBody>
      </p:sp>
    </p:spTree>
    <p:extLst>
      <p:ext uri="{BB962C8B-B14F-4D97-AF65-F5344CB8AC3E}">
        <p14:creationId xmlns:p14="http://schemas.microsoft.com/office/powerpoint/2010/main" val="1318722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white one column">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ED0755D-1DE4-0E4E-A40E-ECFDA1792D67}"/>
              </a:ext>
            </a:extLst>
          </p:cNvPr>
          <p:cNvSpPr>
            <a:spLocks noGrp="1"/>
          </p:cNvSpPr>
          <p:nvPr>
            <p:ph type="title" hasCustomPrompt="1"/>
          </p:nvPr>
        </p:nvSpPr>
        <p:spPr>
          <a:xfrm>
            <a:off x="628650" y="273844"/>
            <a:ext cx="7886700" cy="842400"/>
          </a:xfrm>
          <a:prstGeom prst="rect">
            <a:avLst/>
          </a:prstGeom>
        </p:spPr>
        <p:txBody>
          <a:bodyPr vert="horz" lIns="91440" tIns="45720" rIns="91440" bIns="45720" rtlCol="0" anchor="b">
            <a:normAutofit/>
          </a:bodyPr>
          <a:lstStyle>
            <a:lvl1pPr>
              <a:defRPr b="1">
                <a:solidFill>
                  <a:srgbClr val="2899B6"/>
                </a:solidFill>
              </a:defRPr>
            </a:lvl1pPr>
          </a:lstStyle>
          <a:p>
            <a:r>
              <a:rPr lang="en-GB" noProof="0"/>
              <a:t>Click to add </a:t>
            </a:r>
            <a:br>
              <a:rPr lang="en-GB" noProof="0"/>
            </a:br>
            <a:r>
              <a:rPr lang="en-GB" noProof="0"/>
              <a:t>single or double line title</a:t>
            </a:r>
          </a:p>
        </p:txBody>
      </p:sp>
      <p:cxnSp>
        <p:nvCxnSpPr>
          <p:cNvPr id="9" name="Conector recto 8">
            <a:extLst>
              <a:ext uri="{FF2B5EF4-FFF2-40B4-BE49-F238E27FC236}">
                <a16:creationId xmlns:a16="http://schemas.microsoft.com/office/drawing/2014/main" id="{AB6956FA-3116-2347-91E7-33AE16721DEB}"/>
              </a:ext>
            </a:extLst>
          </p:cNvPr>
          <p:cNvCxnSpPr>
            <a:cxnSpLocks/>
          </p:cNvCxnSpPr>
          <p:nvPr userDrawn="1"/>
        </p:nvCxnSpPr>
        <p:spPr>
          <a:xfrm>
            <a:off x="628650" y="1118862"/>
            <a:ext cx="7886700" cy="0"/>
          </a:xfrm>
          <a:prstGeom prst="line">
            <a:avLst/>
          </a:prstGeom>
          <a:ln w="12700">
            <a:solidFill>
              <a:srgbClr val="2899B6"/>
            </a:solidFill>
          </a:ln>
        </p:spPr>
        <p:style>
          <a:lnRef idx="1">
            <a:schemeClr val="accent1"/>
          </a:lnRef>
          <a:fillRef idx="0">
            <a:schemeClr val="accent1"/>
          </a:fillRef>
          <a:effectRef idx="0">
            <a:schemeClr val="accent1"/>
          </a:effectRef>
          <a:fontRef idx="minor">
            <a:schemeClr val="tx1"/>
          </a:fontRef>
        </p:style>
      </p:cxnSp>
      <p:sp>
        <p:nvSpPr>
          <p:cNvPr id="10" name="Marcador de número de diapositiva 1">
            <a:extLst>
              <a:ext uri="{FF2B5EF4-FFF2-40B4-BE49-F238E27FC236}">
                <a16:creationId xmlns:a16="http://schemas.microsoft.com/office/drawing/2014/main" id="{8FFF5697-37B4-6D4B-A05F-28FA2313651C}"/>
              </a:ext>
            </a:extLst>
          </p:cNvPr>
          <p:cNvSpPr txBox="1">
            <a:spLocks/>
          </p:cNvSpPr>
          <p:nvPr userDrawn="1"/>
        </p:nvSpPr>
        <p:spPr>
          <a:xfrm>
            <a:off x="6802820" y="4767263"/>
            <a:ext cx="2057400" cy="273844"/>
          </a:xfrm>
          <a:prstGeom prst="rect">
            <a:avLst/>
          </a:prstGeom>
        </p:spPr>
        <p:txBody>
          <a:bodyPr vert="horz" lIns="68580" tIns="34290" rIns="0" bIns="34290" rtlCol="0" anchor="ctr"/>
          <a:lstStyle>
            <a:defPPr>
              <a:defRPr lang="en-US"/>
            </a:defPPr>
            <a:lvl1pPr marL="0" algn="r"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99ABBF-21E4-AF4D-A799-EBEEF7E96997}" type="slidenum">
              <a:rPr lang="en-GB" sz="750" smtClean="0"/>
              <a:pPr/>
              <a:t>‹#›</a:t>
            </a:fld>
            <a:endParaRPr lang="en-GB" sz="750" dirty="0"/>
          </a:p>
        </p:txBody>
      </p:sp>
      <p:sp>
        <p:nvSpPr>
          <p:cNvPr id="8" name="Text Placeholder 2">
            <a:extLst>
              <a:ext uri="{FF2B5EF4-FFF2-40B4-BE49-F238E27FC236}">
                <a16:creationId xmlns:a16="http://schemas.microsoft.com/office/drawing/2014/main" id="{0FBAD989-AFFF-5B4F-BF05-819DBB916573}"/>
              </a:ext>
            </a:extLst>
          </p:cNvPr>
          <p:cNvSpPr>
            <a:spLocks noGrp="1"/>
          </p:cNvSpPr>
          <p:nvPr>
            <p:ph idx="1" hasCustomPrompt="1"/>
          </p:nvPr>
        </p:nvSpPr>
        <p:spPr>
          <a:xfrm>
            <a:off x="628650" y="1369219"/>
            <a:ext cx="7886700" cy="3263504"/>
          </a:xfrm>
          <a:prstGeom prst="rect">
            <a:avLst/>
          </a:prstGeom>
        </p:spPr>
        <p:txBody>
          <a:bodyPr vert="horz" lIns="91440" tIns="45720" rIns="91440" bIns="45720" rtlCol="0">
            <a:normAutofit/>
          </a:bodyPr>
          <a:lstStyle>
            <a:lvl1pPr>
              <a:lnSpc>
                <a:spcPct val="100000"/>
              </a:lnSpc>
              <a:defRPr>
                <a:solidFill>
                  <a:schemeClr val="tx1"/>
                </a:solidFill>
                <a:latin typeface="Arial" panose="020B0604020202020204" pitchFamily="34" charset="0"/>
                <a:cs typeface="Arial" panose="020B0604020202020204" pitchFamily="34" charset="0"/>
              </a:defRPr>
            </a:lvl1pPr>
            <a:lvl2pPr>
              <a:lnSpc>
                <a:spcPct val="100000"/>
              </a:lnSpc>
              <a:defRPr>
                <a:solidFill>
                  <a:schemeClr val="tx1"/>
                </a:solidFill>
                <a:latin typeface="Arial" panose="020B0604020202020204" pitchFamily="34" charset="0"/>
                <a:cs typeface="Arial" panose="020B0604020202020204" pitchFamily="34" charset="0"/>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34062467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04800" y="1025131"/>
            <a:ext cx="4191000"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p:cNvSpPr>
            <a:spLocks noGrp="1"/>
          </p:cNvSpPr>
          <p:nvPr>
            <p:ph sz="quarter" idx="11"/>
          </p:nvPr>
        </p:nvSpPr>
        <p:spPr>
          <a:xfrm>
            <a:off x="4648208" y="1025131"/>
            <a:ext cx="4225925"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12"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15449951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wo column and ref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04800" y="1025131"/>
            <a:ext cx="4191000"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11"/>
          </p:nvPr>
        </p:nvSpPr>
        <p:spPr>
          <a:xfrm>
            <a:off x="4648208" y="1025131"/>
            <a:ext cx="4225925"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3"/>
          <p:cNvSpPr>
            <a:spLocks noGrp="1"/>
          </p:cNvSpPr>
          <p:nvPr>
            <p:ph type="body" sz="quarter" idx="12"/>
          </p:nvPr>
        </p:nvSpPr>
        <p:spPr>
          <a:xfrm>
            <a:off x="299421" y="4702981"/>
            <a:ext cx="3886200" cy="295337"/>
          </a:xfrm>
        </p:spPr>
        <p:txBody>
          <a:bodyPr anchor="b" anchorCtr="0"/>
          <a:lstStyle>
            <a:lvl1pPr marL="0" indent="0">
              <a:buFontTx/>
              <a:buNone/>
              <a:defRPr sz="563">
                <a:solidFill>
                  <a:schemeClr val="accent5"/>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0" name="Text Placeholder 3"/>
          <p:cNvSpPr>
            <a:spLocks noGrp="1"/>
          </p:cNvSpPr>
          <p:nvPr>
            <p:ph type="body" sz="quarter" idx="13"/>
          </p:nvPr>
        </p:nvSpPr>
        <p:spPr>
          <a:xfrm>
            <a:off x="4987925" y="4702981"/>
            <a:ext cx="3886200" cy="295337"/>
          </a:xfrm>
        </p:spPr>
        <p:txBody>
          <a:bodyPr anchor="b" anchorCtr="0"/>
          <a:lstStyle>
            <a:lvl1pPr marL="0" indent="0" algn="r">
              <a:buFontTx/>
              <a:buNone/>
              <a:defRPr sz="563">
                <a:solidFill>
                  <a:schemeClr val="accent5"/>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12"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12675009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a:solidFill>
                <a:srgbClr val="797778"/>
              </a:solidFill>
            </a:endParaRPr>
          </a:p>
        </p:txBody>
      </p:sp>
    </p:spTree>
    <p:extLst>
      <p:ext uri="{BB962C8B-B14F-4D97-AF65-F5344CB8AC3E}">
        <p14:creationId xmlns:p14="http://schemas.microsoft.com/office/powerpoint/2010/main" val="2248448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2_Holding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2121031" cy="5143500"/>
          </a:xfrm>
          <a:prstGeom prst="rect">
            <a:avLst/>
          </a:prstGeom>
        </p:spPr>
      </p:pic>
      <p:sp>
        <p:nvSpPr>
          <p:cNvPr id="12" name="Rectangle 11"/>
          <p:cNvSpPr/>
          <p:nvPr userDrawn="1"/>
        </p:nvSpPr>
        <p:spPr>
          <a:xfrm rot="10800000">
            <a:off x="1506071" y="1"/>
            <a:ext cx="1323193" cy="5151568"/>
          </a:xfrm>
          <a:prstGeom prst="rect">
            <a:avLst/>
          </a:prstGeom>
          <a:gradFill flip="none" rotWithShape="1">
            <a:gsLst>
              <a:gs pos="0">
                <a:schemeClr val="bg1"/>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eaLnBrk="1" fontAlgn="auto" hangingPunct="1">
              <a:spcBef>
                <a:spcPts val="0"/>
              </a:spcBef>
              <a:spcAft>
                <a:spcPts val="0"/>
              </a:spcAft>
            </a:pPr>
            <a:endParaRPr lang="en-GB" sz="1013" b="0">
              <a:solidFill>
                <a:srgbClr val="FFFFFF"/>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3078" y="4421266"/>
            <a:ext cx="1906496" cy="562172"/>
          </a:xfrm>
          <a:prstGeom prst="rect">
            <a:avLst/>
          </a:prstGeom>
        </p:spPr>
      </p:pic>
      <p:sp>
        <p:nvSpPr>
          <p:cNvPr id="5" name="Rectangle 4"/>
          <p:cNvSpPr/>
          <p:nvPr userDrawn="1"/>
        </p:nvSpPr>
        <p:spPr>
          <a:xfrm rot="10800000">
            <a:off x="1446900" y="0"/>
            <a:ext cx="166748" cy="51515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eaLnBrk="1" fontAlgn="auto" hangingPunct="1">
              <a:spcBef>
                <a:spcPts val="0"/>
              </a:spcBef>
              <a:spcAft>
                <a:spcPts val="0"/>
              </a:spcAft>
            </a:pPr>
            <a:endParaRPr lang="en-GB" sz="1013" b="0">
              <a:solidFill>
                <a:srgbClr val="FFFFFF"/>
              </a:solidFill>
            </a:endParaRPr>
          </a:p>
        </p:txBody>
      </p:sp>
      <p:sp>
        <p:nvSpPr>
          <p:cNvPr id="11" name="Rectangle 10"/>
          <p:cNvSpPr/>
          <p:nvPr userDrawn="1"/>
        </p:nvSpPr>
        <p:spPr>
          <a:xfrm rot="10800000">
            <a:off x="1411644" y="-2"/>
            <a:ext cx="45719" cy="5151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eaLnBrk="1" fontAlgn="auto" hangingPunct="1">
              <a:spcBef>
                <a:spcPts val="0"/>
              </a:spcBef>
              <a:spcAft>
                <a:spcPts val="0"/>
              </a:spcAft>
            </a:pPr>
            <a:endParaRPr lang="en-GB" sz="1013" b="0">
              <a:solidFill>
                <a:srgbClr val="FFFFFF"/>
              </a:solidFill>
            </a:endParaRPr>
          </a:p>
        </p:txBody>
      </p:sp>
      <p:sp>
        <p:nvSpPr>
          <p:cNvPr id="15" name="Subtitle 2"/>
          <p:cNvSpPr>
            <a:spLocks noGrp="1"/>
          </p:cNvSpPr>
          <p:nvPr>
            <p:ph type="subTitle" idx="1" hasCustomPrompt="1"/>
          </p:nvPr>
        </p:nvSpPr>
        <p:spPr>
          <a:xfrm>
            <a:off x="2979098" y="2767801"/>
            <a:ext cx="5467475" cy="314360"/>
          </a:xfrm>
        </p:spPr>
        <p:txBody>
          <a:bodyPr/>
          <a:lstStyle>
            <a:lvl1pPr marL="0" indent="0" algn="l">
              <a:lnSpc>
                <a:spcPct val="100000"/>
              </a:lnSpc>
              <a:spcAft>
                <a:spcPts val="0"/>
              </a:spcAft>
              <a:buNone/>
              <a:defRPr sz="1800" b="1">
                <a:solidFill>
                  <a:schemeClr val="tx2"/>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 name</a:t>
            </a:r>
            <a:endParaRPr lang="en-GB" dirty="0"/>
          </a:p>
        </p:txBody>
      </p:sp>
      <p:sp>
        <p:nvSpPr>
          <p:cNvPr id="16" name="Title 1"/>
          <p:cNvSpPr>
            <a:spLocks noGrp="1"/>
          </p:cNvSpPr>
          <p:nvPr>
            <p:ph type="ctrTitle" hasCustomPrompt="1"/>
          </p:nvPr>
        </p:nvSpPr>
        <p:spPr>
          <a:xfrm>
            <a:off x="2982617" y="729858"/>
            <a:ext cx="5462139" cy="1308089"/>
          </a:xfrm>
        </p:spPr>
        <p:txBody>
          <a:bodyPr anchor="t" anchorCtr="0"/>
          <a:lstStyle>
            <a:lvl1pPr algn="l">
              <a:lnSpc>
                <a:spcPct val="100000"/>
              </a:lnSpc>
              <a:defRPr lang="en-US" sz="2400" b="1" i="0" u="none" strike="noStrike" kern="1200" baseline="0" dirty="0" smtClean="0">
                <a:solidFill>
                  <a:schemeClr val="accent2"/>
                </a:solidFill>
                <a:latin typeface="News Gothic MT" panose="020B0503020103020203" pitchFamily="34" charset="0"/>
                <a:ea typeface="+mn-ea"/>
                <a:cs typeface="+mn-cs"/>
              </a:defRPr>
            </a:lvl1pPr>
          </a:lstStyle>
          <a:p>
            <a:r>
              <a:rPr lang="en-US" dirty="0"/>
              <a:t>Title of presentation</a:t>
            </a:r>
            <a:endParaRPr lang="en-GB" dirty="0"/>
          </a:p>
        </p:txBody>
      </p:sp>
      <p:sp>
        <p:nvSpPr>
          <p:cNvPr id="17" name="Text Placeholder 5"/>
          <p:cNvSpPr>
            <a:spLocks noGrp="1"/>
          </p:cNvSpPr>
          <p:nvPr>
            <p:ph type="body" sz="quarter" idx="10" hasCustomPrompt="1"/>
          </p:nvPr>
        </p:nvSpPr>
        <p:spPr>
          <a:xfrm>
            <a:off x="2979099" y="3082161"/>
            <a:ext cx="5467268" cy="900748"/>
          </a:xfrm>
        </p:spPr>
        <p:txBody>
          <a:bodyPr/>
          <a:lstStyle>
            <a:lvl1pPr marL="0" indent="0">
              <a:buNone/>
              <a:defRPr b="1">
                <a:solidFill>
                  <a:schemeClr val="tx2"/>
                </a:solidFill>
                <a:latin typeface="Arial Narrow" panose="020B0606020202030204" pitchFamily="34" charset="0"/>
              </a:defRPr>
            </a:lvl1pPr>
          </a:lstStyle>
          <a:p>
            <a:pPr lvl="0"/>
            <a:r>
              <a:rPr lang="en-US" dirty="0"/>
              <a:t>Institution</a:t>
            </a:r>
          </a:p>
        </p:txBody>
      </p:sp>
    </p:spTree>
    <p:extLst>
      <p:ext uri="{BB962C8B-B14F-4D97-AF65-F5344CB8AC3E}">
        <p14:creationId xmlns:p14="http://schemas.microsoft.com/office/powerpoint/2010/main" val="16888845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04804"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8" name="Text Placeholder 3"/>
          <p:cNvSpPr>
            <a:spLocks noGrp="1"/>
          </p:cNvSpPr>
          <p:nvPr>
            <p:ph type="body" sz="quarter" idx="12" hasCustomPrompt="1"/>
          </p:nvPr>
        </p:nvSpPr>
        <p:spPr>
          <a:xfrm>
            <a:off x="299421" y="4702974"/>
            <a:ext cx="3886200" cy="295337"/>
          </a:xfrm>
        </p:spPr>
        <p:txBody>
          <a:bodyPr anchor="b" anchorCtr="0"/>
          <a:lstStyle>
            <a:lvl1pPr marL="0" indent="0">
              <a:buFontTx/>
              <a:buNone/>
              <a:defRPr sz="75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lvl="0"/>
            <a:r>
              <a:rPr lang="en-US" dirty="0"/>
              <a:t>References 10pt Arial</a:t>
            </a:r>
          </a:p>
        </p:txBody>
      </p:sp>
    </p:spTree>
    <p:extLst>
      <p:ext uri="{BB962C8B-B14F-4D97-AF65-F5344CB8AC3E}">
        <p14:creationId xmlns:p14="http://schemas.microsoft.com/office/powerpoint/2010/main" val="16661533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4" y="1027419"/>
            <a:ext cx="8569325" cy="3595445"/>
          </a:xfrm>
        </p:spPr>
        <p:txBody>
          <a:bodyPr/>
          <a:lstStyle>
            <a:lvl1pPr>
              <a:buClr>
                <a:schemeClr val="accent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1"/>
          <p:cNvSpPr>
            <a:spLocks noGrp="1"/>
          </p:cNvSpPr>
          <p:nvPr>
            <p:ph type="title"/>
          </p:nvPr>
        </p:nvSpPr>
        <p:spPr>
          <a:xfrm>
            <a:off x="304804" y="113818"/>
            <a:ext cx="8569325" cy="675252"/>
          </a:xfrm>
          <a:prstGeom prst="rect">
            <a:avLst/>
          </a:prstGeom>
        </p:spPr>
        <p:txBody>
          <a:bodyPr vert="horz" lIns="0" tIns="0" rIns="0" bIns="0" rtlCol="0" anchor="b" anchorCtr="0">
            <a:noAutofit/>
          </a:bodyPr>
          <a:lstStyle>
            <a:lvl1pPr>
              <a:defRPr>
                <a:solidFill>
                  <a:schemeClr val="tx2"/>
                </a:solidFill>
              </a:defRPr>
            </a:lvl1pPr>
          </a:lstStyle>
          <a:p>
            <a:r>
              <a:rPr lang="en-US" dirty="0"/>
              <a:t>Click to edit Master title style</a:t>
            </a:r>
            <a:endParaRPr lang="en-GB" dirty="0"/>
          </a:p>
        </p:txBody>
      </p:sp>
      <p:sp>
        <p:nvSpPr>
          <p:cNvPr id="6" name="Text Placeholder 3"/>
          <p:cNvSpPr>
            <a:spLocks noGrp="1"/>
          </p:cNvSpPr>
          <p:nvPr>
            <p:ph type="body" sz="quarter" idx="12" hasCustomPrompt="1"/>
          </p:nvPr>
        </p:nvSpPr>
        <p:spPr>
          <a:xfrm>
            <a:off x="299421" y="4702974"/>
            <a:ext cx="3886200" cy="295337"/>
          </a:xfrm>
        </p:spPr>
        <p:txBody>
          <a:bodyPr anchor="b" anchorCtr="0"/>
          <a:lstStyle>
            <a:lvl1pPr marL="0" indent="0">
              <a:buFontTx/>
              <a:buNone/>
              <a:defRPr sz="750" baseline="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lvl="0"/>
            <a:r>
              <a:rPr lang="en-US" dirty="0"/>
              <a:t>References 10pt Arial</a:t>
            </a:r>
          </a:p>
        </p:txBody>
      </p:sp>
    </p:spTree>
    <p:extLst>
      <p:ext uri="{BB962C8B-B14F-4D97-AF65-F5344CB8AC3E}">
        <p14:creationId xmlns:p14="http://schemas.microsoft.com/office/powerpoint/2010/main" val="512312637"/>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299421" y="4702974"/>
            <a:ext cx="3886200" cy="295337"/>
          </a:xfrm>
        </p:spPr>
        <p:txBody>
          <a:bodyPr anchor="b" anchorCtr="0"/>
          <a:lstStyle>
            <a:lvl1pPr marL="0" marR="0" indent="0" algn="l" defTabSz="685783" rtl="0" eaLnBrk="1" fontAlgn="auto" latinLnBrk="0" hangingPunct="1">
              <a:lnSpc>
                <a:spcPct val="95000"/>
              </a:lnSpc>
              <a:spcBef>
                <a:spcPts val="0"/>
              </a:spcBef>
              <a:spcAft>
                <a:spcPts val="750"/>
              </a:spcAft>
              <a:buClr>
                <a:schemeClr val="accent4"/>
              </a:buClr>
              <a:buSzPct val="110000"/>
              <a:buFontTx/>
              <a:buNone/>
              <a:tabLst/>
              <a:defRPr sz="75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marL="0" marR="0" lvl="0" indent="0" algn="l" defTabSz="685783" rtl="0" eaLnBrk="1" fontAlgn="auto" latinLnBrk="0" hangingPunct="1">
              <a:lnSpc>
                <a:spcPct val="95000"/>
              </a:lnSpc>
              <a:spcBef>
                <a:spcPts val="0"/>
              </a:spcBef>
              <a:spcAft>
                <a:spcPts val="750"/>
              </a:spcAft>
              <a:buClr>
                <a:schemeClr val="accent4"/>
              </a:buClr>
              <a:buSzPct val="110000"/>
              <a:buFontTx/>
              <a:buNone/>
              <a:tabLst/>
              <a:defRPr/>
            </a:pPr>
            <a:r>
              <a:rPr lang="en-US" dirty="0"/>
              <a:t>References 10pt Arial</a:t>
            </a:r>
          </a:p>
        </p:txBody>
      </p:sp>
    </p:spTree>
    <p:extLst>
      <p:ext uri="{BB962C8B-B14F-4D97-AF65-F5344CB8AC3E}">
        <p14:creationId xmlns:p14="http://schemas.microsoft.com/office/powerpoint/2010/main" val="40848323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299421" y="4702974"/>
            <a:ext cx="3886200" cy="295337"/>
          </a:xfrm>
        </p:spPr>
        <p:txBody>
          <a:bodyPr anchor="b" anchorCtr="0"/>
          <a:lstStyle>
            <a:lvl1pPr marL="0" marR="0" indent="0" algn="l" defTabSz="514337" rtl="0" eaLnBrk="1" fontAlgn="auto" latinLnBrk="0" hangingPunct="1">
              <a:lnSpc>
                <a:spcPct val="95000"/>
              </a:lnSpc>
              <a:spcBef>
                <a:spcPts val="0"/>
              </a:spcBef>
              <a:spcAft>
                <a:spcPts val="563"/>
              </a:spcAft>
              <a:buClr>
                <a:schemeClr val="accent4"/>
              </a:buClr>
              <a:buSzPct val="110000"/>
              <a:buFontTx/>
              <a:buNone/>
              <a:tabLst/>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marL="0" marR="0" lvl="0" indent="0" algn="l" defTabSz="514337" rtl="0" eaLnBrk="1" fontAlgn="auto" latinLnBrk="0" hangingPunct="1">
              <a:lnSpc>
                <a:spcPct val="95000"/>
              </a:lnSpc>
              <a:spcBef>
                <a:spcPts val="0"/>
              </a:spcBef>
              <a:spcAft>
                <a:spcPts val="563"/>
              </a:spcAft>
              <a:buClr>
                <a:schemeClr val="accent4"/>
              </a:buClr>
              <a:buSzPct val="110000"/>
              <a:buFontTx/>
              <a:buNone/>
              <a:tabLst/>
              <a:defRPr/>
            </a:pPr>
            <a:r>
              <a:rPr lang="en-US" dirty="0"/>
              <a:t>References 10pt Arial</a:t>
            </a:r>
          </a:p>
        </p:txBody>
      </p:sp>
    </p:spTree>
    <p:extLst>
      <p:ext uri="{BB962C8B-B14F-4D97-AF65-F5344CB8AC3E}">
        <p14:creationId xmlns:p14="http://schemas.microsoft.com/office/powerpoint/2010/main" val="14394499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7" y="205979"/>
            <a:ext cx="8229599" cy="857250"/>
          </a:xfrm>
          <a:prstGeom prst="rect">
            <a:avLst/>
          </a:prstGeom>
        </p:spPr>
        <p:txBody>
          <a:bodyPr/>
          <a:lstStyle/>
          <a:p>
            <a:r>
              <a:rPr lang="fr-FR"/>
              <a:t>Cliquez pour modifier le style du titre</a:t>
            </a:r>
          </a:p>
        </p:txBody>
      </p:sp>
      <p:sp>
        <p:nvSpPr>
          <p:cNvPr id="3" name="Espace réservé du tableau 2"/>
          <p:cNvSpPr>
            <a:spLocks noGrp="1"/>
          </p:cNvSpPr>
          <p:nvPr>
            <p:ph type="tbl" idx="1"/>
          </p:nvPr>
        </p:nvSpPr>
        <p:spPr>
          <a:xfrm>
            <a:off x="457207" y="1200163"/>
            <a:ext cx="8229599" cy="3394472"/>
          </a:xfrm>
          <a:prstGeom prst="rect">
            <a:avLst/>
          </a:prstGeom>
        </p:spPr>
        <p:txBody>
          <a:bodyPr rtlCol="0">
            <a:normAutofit/>
          </a:bodyPr>
          <a:lstStyle/>
          <a:p>
            <a:pPr lvl="0"/>
            <a:endParaRPr lang="fr-FR" noProof="0"/>
          </a:p>
        </p:txBody>
      </p:sp>
    </p:spTree>
    <p:extLst>
      <p:ext uri="{BB962C8B-B14F-4D97-AF65-F5344CB8AC3E}">
        <p14:creationId xmlns:p14="http://schemas.microsoft.com/office/powerpoint/2010/main" val="23718633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341710">
              <a:defRPr/>
            </a:lvl1pPr>
          </a:lstStyle>
          <a:p>
            <a:fld id="{EEB52611-C79B-45BD-8943-CBCFD703B2CB}" type="datetimeFigureOut">
              <a:rPr lang="en-US" altLang="en-US"/>
              <a:pPr/>
              <a:t>5/31/22</a:t>
            </a:fld>
            <a:endParaRPr lang="en-US" altLang="en-US"/>
          </a:p>
        </p:txBody>
      </p:sp>
      <p:sp>
        <p:nvSpPr>
          <p:cNvPr id="3" name="Footer Placeholder 2"/>
          <p:cNvSpPr>
            <a:spLocks noGrp="1"/>
          </p:cNvSpPr>
          <p:nvPr>
            <p:ph type="ftr" sz="quarter" idx="11"/>
          </p:nvPr>
        </p:nvSpPr>
        <p:spPr/>
        <p:txBody>
          <a:bodyPr/>
          <a:lstStyle>
            <a:lvl1pPr defTabSz="34281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341710">
              <a:defRPr/>
            </a:lvl1pPr>
          </a:lstStyle>
          <a:p>
            <a:fld id="{62A0660B-ECD7-444B-AD6D-6E12B6C24B21}" type="slidenum">
              <a:rPr lang="en-US" altLang="en-US"/>
              <a:pPr/>
              <a:t>‹#›</a:t>
            </a:fld>
            <a:endParaRPr lang="en-US" altLang="en-US"/>
          </a:p>
        </p:txBody>
      </p:sp>
    </p:spTree>
    <p:extLst>
      <p:ext uri="{BB962C8B-B14F-4D97-AF65-F5344CB8AC3E}">
        <p14:creationId xmlns:p14="http://schemas.microsoft.com/office/powerpoint/2010/main" val="3090090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s-ES" dirty="0" err="1"/>
              <a:t>Click</a:t>
            </a:r>
            <a:r>
              <a:rPr lang="es-ES" dirty="0"/>
              <a:t> to </a:t>
            </a:r>
            <a:r>
              <a:rPr lang="es-ES" dirty="0" err="1"/>
              <a:t>add</a:t>
            </a:r>
            <a:r>
              <a:rPr lang="es-ES" dirty="0"/>
              <a:t> </a:t>
            </a:r>
            <a:r>
              <a:rPr lang="es-ES" dirty="0" err="1"/>
              <a:t>title</a:t>
            </a:r>
            <a:endParaRPr lang="es-ES" dirty="0"/>
          </a:p>
        </p:txBody>
      </p:sp>
      <p:sp>
        <p:nvSpPr>
          <p:cNvPr id="7" name="Text Placeholder 2">
            <a:extLst>
              <a:ext uri="{FF2B5EF4-FFF2-40B4-BE49-F238E27FC236}">
                <a16:creationId xmlns:a16="http://schemas.microsoft.com/office/drawing/2014/main" id="{46554174-6113-7247-BD86-8D0B91B112A8}"/>
              </a:ext>
            </a:extLst>
          </p:cNvPr>
          <p:cNvSpPr>
            <a:spLocks noGrp="1"/>
          </p:cNvSpPr>
          <p:nvPr>
            <p:ph idx="1" hasCustomPrompt="1"/>
          </p:nvPr>
        </p:nvSpPr>
        <p:spPr>
          <a:xfrm>
            <a:off x="628650" y="1369219"/>
            <a:ext cx="7886700" cy="3263504"/>
          </a:xfrm>
          <a:prstGeom prst="rect">
            <a:avLst/>
          </a:prstGeom>
        </p:spPr>
        <p:txBody>
          <a:bodyPr vert="horz" lIns="91440" tIns="45720" rIns="91440" bIns="45720" rtlCol="0">
            <a:normAutofit/>
          </a:bodyPr>
          <a:lstStyle>
            <a:lvl1pPr>
              <a:lnSpc>
                <a:spcPct val="100000"/>
              </a:lnSpc>
              <a:buFontTx/>
              <a:buNone/>
              <a:defRPr/>
            </a:lvl1pPr>
            <a:lvl2pPr>
              <a:lnSpc>
                <a:spcPct val="100000"/>
              </a:lnSpc>
              <a:defRPr/>
            </a:lvl2pPr>
            <a:lvl3pPr>
              <a:lnSpc>
                <a:spcPct val="100000"/>
              </a:lnSpc>
              <a:defRPr/>
            </a:lvl3pPr>
            <a:lvl4pPr>
              <a:lnSpc>
                <a:spcPct val="100000"/>
              </a:lnSpc>
              <a:defRPr b="0"/>
            </a:lvl4pPr>
            <a:lvl5pPr>
              <a:lnSpc>
                <a:spcPct val="100000"/>
              </a:lnSpc>
              <a:defRPr b="0"/>
            </a:lvl5pPr>
          </a:lstStyle>
          <a:p>
            <a:pPr lvl="0"/>
            <a:r>
              <a:rPr lang="es-ES" dirty="0" err="1"/>
              <a:t>Click</a:t>
            </a:r>
            <a:r>
              <a:rPr lang="es-ES" dirty="0"/>
              <a:t> to </a:t>
            </a:r>
            <a:r>
              <a:rPr lang="es-ES" dirty="0" err="1"/>
              <a:t>add</a:t>
            </a:r>
            <a:r>
              <a:rPr lang="es-ES" dirty="0"/>
              <a:t> </a:t>
            </a:r>
            <a:r>
              <a:rPr lang="es-ES" dirty="0" err="1"/>
              <a:t>text</a:t>
            </a:r>
            <a:endParaRPr lang="es-ES" dirty="0"/>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3" name="Marcador de número de diapositiva 2">
            <a:extLst>
              <a:ext uri="{FF2B5EF4-FFF2-40B4-BE49-F238E27FC236}">
                <a16:creationId xmlns:a16="http://schemas.microsoft.com/office/drawing/2014/main" id="{44316242-6355-5F42-B213-AFF18C0D2D6C}"/>
              </a:ext>
            </a:extLst>
          </p:cNvPr>
          <p:cNvSpPr>
            <a:spLocks noGrp="1"/>
          </p:cNvSpPr>
          <p:nvPr>
            <p:ph type="sldNum" sz="quarter" idx="10"/>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28893222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342900">
              <a:defRPr/>
            </a:lvl1pPr>
          </a:lstStyle>
          <a:p>
            <a:fld id="{A676B0A5-5D8C-46C4-A17C-F05F494DB536}" type="datetimeFigureOut">
              <a:rPr lang="en-GB" altLang="en-US"/>
              <a:pPr/>
              <a:t>31/05/2022</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defTabSz="342900">
              <a:defRPr/>
            </a:lvl1pPr>
          </a:lstStyle>
          <a:p>
            <a:fld id="{88E88587-85B9-49C7-B9EE-533E515F1C2B}" type="slidenum">
              <a:rPr lang="en-GB" altLang="en-US"/>
              <a:pPr/>
              <a:t>‹#›</a:t>
            </a:fld>
            <a:endParaRPr lang="en-GB" altLang="en-US"/>
          </a:p>
        </p:txBody>
      </p:sp>
    </p:spTree>
    <p:extLst>
      <p:ext uri="{BB962C8B-B14F-4D97-AF65-F5344CB8AC3E}">
        <p14:creationId xmlns:p14="http://schemas.microsoft.com/office/powerpoint/2010/main" val="26025010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4A9CEC-0E7E-425F-B595-8D37C3D8A64E}"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23C0E9-74C8-4FF3-B098-1CCE42D4661E}" type="slidenum">
              <a:rPr lang="en-GB" smtClean="0"/>
              <a:t>‹#›</a:t>
            </a:fld>
            <a:endParaRPr lang="en-GB"/>
          </a:p>
        </p:txBody>
      </p:sp>
    </p:spTree>
    <p:extLst>
      <p:ext uri="{BB962C8B-B14F-4D97-AF65-F5344CB8AC3E}">
        <p14:creationId xmlns:p14="http://schemas.microsoft.com/office/powerpoint/2010/main" val="9083520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4A9CEC-0E7E-425F-B595-8D37C3D8A64E}"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23C0E9-74C8-4FF3-B098-1CCE42D4661E}" type="slidenum">
              <a:rPr lang="en-GB" smtClean="0"/>
              <a:t>‹#›</a:t>
            </a:fld>
            <a:endParaRPr lang="en-GB"/>
          </a:p>
        </p:txBody>
      </p:sp>
    </p:spTree>
    <p:extLst>
      <p:ext uri="{BB962C8B-B14F-4D97-AF65-F5344CB8AC3E}">
        <p14:creationId xmlns:p14="http://schemas.microsoft.com/office/powerpoint/2010/main" val="1028795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4A9CEC-0E7E-425F-B595-8D37C3D8A64E}"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23C0E9-74C8-4FF3-B098-1CCE42D4661E}" type="slidenum">
              <a:rPr lang="en-GB" smtClean="0"/>
              <a:t>‹#›</a:t>
            </a:fld>
            <a:endParaRPr lang="en-GB"/>
          </a:p>
        </p:txBody>
      </p:sp>
    </p:spTree>
    <p:extLst>
      <p:ext uri="{BB962C8B-B14F-4D97-AF65-F5344CB8AC3E}">
        <p14:creationId xmlns:p14="http://schemas.microsoft.com/office/powerpoint/2010/main" val="25711920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4A9CEC-0E7E-425F-B595-8D37C3D8A64E}"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23C0E9-74C8-4FF3-B098-1CCE42D4661E}" type="slidenum">
              <a:rPr lang="en-GB" smtClean="0"/>
              <a:t>‹#›</a:t>
            </a:fld>
            <a:endParaRPr lang="en-GB"/>
          </a:p>
        </p:txBody>
      </p:sp>
    </p:spTree>
    <p:extLst>
      <p:ext uri="{BB962C8B-B14F-4D97-AF65-F5344CB8AC3E}">
        <p14:creationId xmlns:p14="http://schemas.microsoft.com/office/powerpoint/2010/main" val="288504945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4A9CEC-0E7E-425F-B595-8D37C3D8A64E}" type="datetimeFigureOut">
              <a:rPr lang="en-GB" smtClean="0"/>
              <a:t>31/05/2022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23C0E9-74C8-4FF3-B098-1CCE42D4661E}" type="slidenum">
              <a:rPr lang="en-GB" smtClean="0"/>
              <a:t>‹#›</a:t>
            </a:fld>
            <a:endParaRPr lang="en-GB"/>
          </a:p>
        </p:txBody>
      </p:sp>
    </p:spTree>
    <p:extLst>
      <p:ext uri="{BB962C8B-B14F-4D97-AF65-F5344CB8AC3E}">
        <p14:creationId xmlns:p14="http://schemas.microsoft.com/office/powerpoint/2010/main" val="14067963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4A9CEC-0E7E-425F-B595-8D37C3D8A64E}" type="datetimeFigureOut">
              <a:rPr lang="en-GB" smtClean="0"/>
              <a:t>31/05/2022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23C0E9-74C8-4FF3-B098-1CCE42D4661E}" type="slidenum">
              <a:rPr lang="en-GB" smtClean="0"/>
              <a:t>‹#›</a:t>
            </a:fld>
            <a:endParaRPr lang="en-GB"/>
          </a:p>
        </p:txBody>
      </p:sp>
    </p:spTree>
    <p:extLst>
      <p:ext uri="{BB962C8B-B14F-4D97-AF65-F5344CB8AC3E}">
        <p14:creationId xmlns:p14="http://schemas.microsoft.com/office/powerpoint/2010/main" val="40396159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A9CEC-0E7E-425F-B595-8D37C3D8A64E}" type="datetimeFigureOut">
              <a:rPr lang="en-GB" smtClean="0"/>
              <a:t>31/05/2022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23C0E9-74C8-4FF3-B098-1CCE42D4661E}" type="slidenum">
              <a:rPr lang="en-GB" smtClean="0"/>
              <a:t>‹#›</a:t>
            </a:fld>
            <a:endParaRPr lang="en-GB"/>
          </a:p>
        </p:txBody>
      </p:sp>
    </p:spTree>
    <p:extLst>
      <p:ext uri="{BB962C8B-B14F-4D97-AF65-F5344CB8AC3E}">
        <p14:creationId xmlns:p14="http://schemas.microsoft.com/office/powerpoint/2010/main" val="12912303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54A9CEC-0E7E-425F-B595-8D37C3D8A64E}"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23C0E9-74C8-4FF3-B098-1CCE42D4661E}" type="slidenum">
              <a:rPr lang="en-GB" smtClean="0"/>
              <a:t>‹#›</a:t>
            </a:fld>
            <a:endParaRPr lang="en-GB"/>
          </a:p>
        </p:txBody>
      </p:sp>
    </p:spTree>
    <p:extLst>
      <p:ext uri="{BB962C8B-B14F-4D97-AF65-F5344CB8AC3E}">
        <p14:creationId xmlns:p14="http://schemas.microsoft.com/office/powerpoint/2010/main" val="39455184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54A9CEC-0E7E-425F-B595-8D37C3D8A64E}"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23C0E9-74C8-4FF3-B098-1CCE42D4661E}" type="slidenum">
              <a:rPr lang="en-GB" smtClean="0"/>
              <a:t>‹#›</a:t>
            </a:fld>
            <a:endParaRPr lang="en-GB"/>
          </a:p>
        </p:txBody>
      </p:sp>
    </p:spTree>
    <p:extLst>
      <p:ext uri="{BB962C8B-B14F-4D97-AF65-F5344CB8AC3E}">
        <p14:creationId xmlns:p14="http://schemas.microsoft.com/office/powerpoint/2010/main" val="3124199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841772"/>
            <a:ext cx="6858000" cy="1790700"/>
          </a:xfrm>
        </p:spPr>
        <p:txBody>
          <a:bodyPr anchor="b"/>
          <a:lstStyle>
            <a:lvl1pPr algn="ctr">
              <a:defRPr sz="4500"/>
            </a:lvl1pPr>
          </a:lstStyle>
          <a:p>
            <a:r>
              <a:rPr lang="en-GB" noProof="0" dirty="0"/>
              <a:t>Click to add title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7" name="Marcador de número de diapositiva 6">
            <a:extLst>
              <a:ext uri="{FF2B5EF4-FFF2-40B4-BE49-F238E27FC236}">
                <a16:creationId xmlns:a16="http://schemas.microsoft.com/office/drawing/2014/main" id="{EA7F6C39-8941-FD48-97BF-032AF1BD3D4D}"/>
              </a:ext>
            </a:extLst>
          </p:cNvPr>
          <p:cNvSpPr>
            <a:spLocks noGrp="1"/>
          </p:cNvSpPr>
          <p:nvPr>
            <p:ph type="sldNum" sz="quarter" idx="10"/>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5932780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4A9CEC-0E7E-425F-B595-8D37C3D8A64E}"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23C0E9-74C8-4FF3-B098-1CCE42D4661E}" type="slidenum">
              <a:rPr lang="en-GB" smtClean="0"/>
              <a:t>‹#›</a:t>
            </a:fld>
            <a:endParaRPr lang="en-GB"/>
          </a:p>
        </p:txBody>
      </p:sp>
    </p:spTree>
    <p:extLst>
      <p:ext uri="{BB962C8B-B14F-4D97-AF65-F5344CB8AC3E}">
        <p14:creationId xmlns:p14="http://schemas.microsoft.com/office/powerpoint/2010/main" val="40960272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4A9CEC-0E7E-425F-B595-8D37C3D8A64E}"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23C0E9-74C8-4FF3-B098-1CCE42D4661E}" type="slidenum">
              <a:rPr lang="en-GB" smtClean="0"/>
              <a:t>‹#›</a:t>
            </a:fld>
            <a:endParaRPr lang="en-GB"/>
          </a:p>
        </p:txBody>
      </p:sp>
    </p:spTree>
    <p:extLst>
      <p:ext uri="{BB962C8B-B14F-4D97-AF65-F5344CB8AC3E}">
        <p14:creationId xmlns:p14="http://schemas.microsoft.com/office/powerpoint/2010/main" val="24670863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6324"/>
            <a:ext cx="8229600" cy="592777"/>
          </a:xfrm>
        </p:spPr>
        <p:txBody>
          <a:bodyPr wrap="square" anchor="b">
            <a:noAutofit/>
          </a:bodyPr>
          <a:lstStyle>
            <a:lvl1pPr algn="l">
              <a:defRPr sz="2400">
                <a:solidFill>
                  <a:srgbClr val="00206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452283"/>
            <a:ext cx="8229600" cy="3142340"/>
          </a:xfrm>
        </p:spPr>
        <p:txBody>
          <a:bodyPr>
            <a:noAutofit/>
          </a:bodyPr>
          <a:lstStyle>
            <a:lvl1pPr>
              <a:defRPr sz="1050"/>
            </a:lvl1pPr>
            <a:lvl2pPr>
              <a:defRPr sz="1050"/>
            </a:lvl2pPr>
            <a:lvl3pPr>
              <a:defRPr sz="105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A54DF76-C9E0-814A-A4E0-5DA1DAB25B8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3"/>
          </p:nvPr>
        </p:nvSpPr>
        <p:spPr>
          <a:xfrm>
            <a:off x="457200" y="826538"/>
            <a:ext cx="8229600" cy="484584"/>
          </a:xfrm>
        </p:spPr>
        <p:txBody>
          <a:bodyPr>
            <a:noAutofit/>
          </a:bodyPr>
          <a:lstStyle>
            <a:lvl1pPr marL="0" indent="0">
              <a:buNone/>
              <a:defRPr sz="1350">
                <a:solidFill>
                  <a:schemeClr val="bg1">
                    <a:lumMod val="50000"/>
                  </a:schemeClr>
                </a:solidFill>
              </a:defRPr>
            </a:lvl1pPr>
          </a:lstStyle>
          <a:p>
            <a:pPr lvl="0"/>
            <a:r>
              <a:rPr lang="en-US"/>
              <a:t>Edit Master text styles</a:t>
            </a:r>
          </a:p>
        </p:txBody>
      </p:sp>
      <p:sp>
        <p:nvSpPr>
          <p:cNvPr id="13" name="Text Placeholder 12"/>
          <p:cNvSpPr>
            <a:spLocks noGrp="1"/>
          </p:cNvSpPr>
          <p:nvPr>
            <p:ph type="body" sz="quarter" idx="14" hasCustomPrompt="1"/>
          </p:nvPr>
        </p:nvSpPr>
        <p:spPr>
          <a:xfrm>
            <a:off x="7024747" y="1"/>
            <a:ext cx="2119256" cy="246321"/>
          </a:xfrm>
        </p:spPr>
        <p:style>
          <a:lnRef idx="2">
            <a:schemeClr val="accent3">
              <a:shade val="50000"/>
            </a:schemeClr>
          </a:lnRef>
          <a:fillRef idx="1">
            <a:schemeClr val="accent3"/>
          </a:fillRef>
          <a:effectRef idx="0">
            <a:schemeClr val="accent3"/>
          </a:effectRef>
          <a:fontRef idx="none"/>
        </p:style>
        <p:txBody>
          <a:bodyPr anchor="ctr">
            <a:noAutofit/>
          </a:bodyPr>
          <a:lstStyle>
            <a:lvl1pPr marL="0" indent="0" algn="ctr">
              <a:buNone/>
              <a:defRPr sz="1350" i="1" baseline="0">
                <a:solidFill>
                  <a:schemeClr val="bg1"/>
                </a:solidFill>
              </a:defRPr>
            </a:lvl1pPr>
          </a:lstStyle>
          <a:p>
            <a:pPr lvl="0"/>
            <a:r>
              <a:rPr lang="en-US" dirty="0"/>
              <a:t>Click to add DRAFT</a:t>
            </a:r>
          </a:p>
        </p:txBody>
      </p:sp>
    </p:spTree>
    <p:extLst>
      <p:ext uri="{BB962C8B-B14F-4D97-AF65-F5344CB8AC3E}">
        <p14:creationId xmlns:p14="http://schemas.microsoft.com/office/powerpoint/2010/main" val="1259627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129CD105-C807-FA4E-8984-85FF5187B692}"/>
              </a:ext>
            </a:extLst>
          </p:cNvPr>
          <p:cNvSpPr>
            <a:spLocks noGrp="1" noChangeArrowheads="1"/>
          </p:cNvSpPr>
          <p:nvPr>
            <p:ph type="ftr" sz="quarter" idx="10"/>
          </p:nvPr>
        </p:nvSpPr>
        <p:spPr>
          <a:xfrm>
            <a:off x="0" y="4860132"/>
            <a:ext cx="9144000" cy="283369"/>
          </a:xfrm>
        </p:spPr>
        <p:txBody>
          <a:bodyPr/>
          <a:lstStyle>
            <a:lvl1pPr eaLnBrk="0" hangingPunct="0">
              <a:defRPr sz="750"/>
            </a:lvl1pPr>
          </a:lstStyle>
          <a:p>
            <a:endParaRPr lang="en-US" altLang="en-US"/>
          </a:p>
        </p:txBody>
      </p:sp>
    </p:spTree>
    <p:extLst>
      <p:ext uri="{BB962C8B-B14F-4D97-AF65-F5344CB8AC3E}">
        <p14:creationId xmlns:p14="http://schemas.microsoft.com/office/powerpoint/2010/main" val="270550075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15" name="Rectangle 19"/>
          <p:cNvSpPr>
            <a:spLocks noGrp="1" noChangeArrowheads="1"/>
          </p:cNvSpPr>
          <p:nvPr>
            <p:ph type="subTitle" idx="1"/>
          </p:nvPr>
        </p:nvSpPr>
        <p:spPr>
          <a:xfrm>
            <a:off x="1371600" y="2914650"/>
            <a:ext cx="6324600" cy="1314450"/>
          </a:xfrm>
        </p:spPr>
        <p:txBody>
          <a:bodyPr/>
          <a:lstStyle>
            <a:lvl1pPr marL="0" indent="0" algn="ctr">
              <a:buFont typeface="Wingdings" pitchFamily="2" charset="2"/>
              <a:buNone/>
              <a:defRPr/>
            </a:lvl1pPr>
          </a:lstStyle>
          <a:p>
            <a:pPr lvl="0"/>
            <a:r>
              <a:rPr lang="en-US" noProof="0"/>
              <a:t>Click to edit Master subtitle style</a:t>
            </a:r>
          </a:p>
        </p:txBody>
      </p:sp>
      <p:sp>
        <p:nvSpPr>
          <p:cNvPr id="4114" name="Rectangle 18"/>
          <p:cNvSpPr>
            <a:spLocks noGrp="1" noChangeArrowheads="1"/>
          </p:cNvSpPr>
          <p:nvPr>
            <p:ph type="ctrTitle"/>
          </p:nvPr>
        </p:nvSpPr>
        <p:spPr>
          <a:xfrm>
            <a:off x="685800" y="1371600"/>
            <a:ext cx="7696200" cy="800100"/>
          </a:xfrm>
        </p:spPr>
        <p:txBody>
          <a:bodyPr/>
          <a:lstStyle>
            <a:lvl1pPr>
              <a:defRPr/>
            </a:lvl1pPr>
          </a:lstStyle>
          <a:p>
            <a:pPr lvl="0"/>
            <a:r>
              <a:rPr lang="en-US" noProof="0"/>
              <a:t>Click to edit Master title style</a:t>
            </a:r>
          </a:p>
        </p:txBody>
      </p:sp>
      <p:sp>
        <p:nvSpPr>
          <p:cNvPr id="4" name="Rectangle 20"/>
          <p:cNvSpPr>
            <a:spLocks noGrp="1" noChangeArrowheads="1"/>
          </p:cNvSpPr>
          <p:nvPr>
            <p:ph type="dt" sz="half" idx="10"/>
          </p:nvPr>
        </p:nvSpPr>
        <p:spPr>
          <a:xfrm>
            <a:off x="685800" y="4686300"/>
            <a:ext cx="1905000" cy="342900"/>
          </a:xfrm>
        </p:spPr>
        <p:txBody>
          <a:bodyPr/>
          <a:lstStyle>
            <a:lvl1pPr eaLnBrk="1" hangingPunct="1">
              <a:defRPr>
                <a:latin typeface="Arial" pitchFamily="34" charset="0"/>
              </a:defRPr>
            </a:lvl1pPr>
          </a:lstStyle>
          <a:p>
            <a:pPr>
              <a:defRPr/>
            </a:pPr>
            <a:endParaRPr lang="en-US"/>
          </a:p>
        </p:txBody>
      </p:sp>
      <p:sp>
        <p:nvSpPr>
          <p:cNvPr id="5" name="Rectangle 21"/>
          <p:cNvSpPr>
            <a:spLocks noGrp="1" noChangeArrowheads="1"/>
          </p:cNvSpPr>
          <p:nvPr>
            <p:ph type="ftr" sz="quarter" idx="11"/>
          </p:nvPr>
        </p:nvSpPr>
        <p:spPr>
          <a:xfrm>
            <a:off x="3124200" y="4686300"/>
            <a:ext cx="2895600" cy="342900"/>
          </a:xfrm>
        </p:spPr>
        <p:txBody>
          <a:bodyPr/>
          <a:lstStyle>
            <a:lvl1pPr algn="l" eaLnBrk="1" hangingPunct="1">
              <a:defRPr>
                <a:latin typeface="Arial" pitchFamily="34" charset="0"/>
              </a:defRPr>
            </a:lvl1pPr>
          </a:lstStyle>
          <a:p>
            <a:pPr>
              <a:defRPr/>
            </a:pPr>
            <a:endParaRPr lang="en-US"/>
          </a:p>
        </p:txBody>
      </p:sp>
      <p:sp>
        <p:nvSpPr>
          <p:cNvPr id="6" name="Rectangle 22"/>
          <p:cNvSpPr>
            <a:spLocks noGrp="1" noChangeArrowheads="1"/>
          </p:cNvSpPr>
          <p:nvPr>
            <p:ph type="sldNum" sz="quarter" idx="12"/>
          </p:nvPr>
        </p:nvSpPr>
        <p:spPr>
          <a:xfrm>
            <a:off x="6553200" y="4686300"/>
            <a:ext cx="1905000" cy="342900"/>
          </a:xfrm>
        </p:spPr>
        <p:txBody>
          <a:bodyPr/>
          <a:lstStyle>
            <a:lvl1pPr eaLnBrk="1" hangingPunct="1">
              <a:defRPr>
                <a:latin typeface="Arial" panose="020B0604020202020204" pitchFamily="34" charset="0"/>
              </a:defRPr>
            </a:lvl1pPr>
          </a:lstStyle>
          <a:p>
            <a:fld id="{5FC51165-E010-4A8D-93B7-3D08B8D7A34D}" type="slidenum">
              <a:rPr lang="en-US" altLang="en-US"/>
              <a:pPr/>
              <a:t>‹#›</a:t>
            </a:fld>
            <a:endParaRPr lang="en-US" altLang="en-US"/>
          </a:p>
        </p:txBody>
      </p:sp>
    </p:spTree>
    <p:extLst>
      <p:ext uri="{BB962C8B-B14F-4D97-AF65-F5344CB8AC3E}">
        <p14:creationId xmlns:p14="http://schemas.microsoft.com/office/powerpoint/2010/main" val="293904923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10499151-6361-4298-B4D4-6B8AF59FC39E}" type="slidenum">
              <a:rPr lang="en-US" altLang="en-US"/>
              <a:pPr/>
              <a:t>‹#›</a:t>
            </a:fld>
            <a:endParaRPr lang="en-US" altLang="en-US"/>
          </a:p>
        </p:txBody>
      </p:sp>
    </p:spTree>
    <p:extLst>
      <p:ext uri="{BB962C8B-B14F-4D97-AF65-F5344CB8AC3E}">
        <p14:creationId xmlns:p14="http://schemas.microsoft.com/office/powerpoint/2010/main" val="26666851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82A715F0-89EB-4442-9B8A-5A38D107B0EE}" type="slidenum">
              <a:rPr lang="en-US" altLang="en-US"/>
              <a:pPr/>
              <a:t>‹#›</a:t>
            </a:fld>
            <a:endParaRPr lang="en-US" altLang="en-US"/>
          </a:p>
        </p:txBody>
      </p:sp>
    </p:spTree>
    <p:extLst>
      <p:ext uri="{BB962C8B-B14F-4D97-AF65-F5344CB8AC3E}">
        <p14:creationId xmlns:p14="http://schemas.microsoft.com/office/powerpoint/2010/main" val="173118219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198960"/>
            <a:ext cx="3810000" cy="34301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98960"/>
            <a:ext cx="3810000" cy="34301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8C0376DA-236B-4B30-8144-11BB02735F04}" type="slidenum">
              <a:rPr lang="en-US" altLang="en-US"/>
              <a:pPr/>
              <a:t>‹#›</a:t>
            </a:fld>
            <a:endParaRPr lang="en-US" altLang="en-US"/>
          </a:p>
        </p:txBody>
      </p:sp>
    </p:spTree>
    <p:extLst>
      <p:ext uri="{BB962C8B-B14F-4D97-AF65-F5344CB8AC3E}">
        <p14:creationId xmlns:p14="http://schemas.microsoft.com/office/powerpoint/2010/main" val="11349851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panose="020B0604020202020204" pitchFamily="34" charset="0"/>
              </a:defRPr>
            </a:lvl1pPr>
          </a:lstStyle>
          <a:p>
            <a:fld id="{A31EA1F6-2DA2-4DAE-BDC3-AF9E6860FAB4}" type="slidenum">
              <a:rPr lang="en-US" altLang="en-US"/>
              <a:pPr/>
              <a:t>‹#›</a:t>
            </a:fld>
            <a:endParaRPr lang="en-US" altLang="en-US"/>
          </a:p>
        </p:txBody>
      </p:sp>
    </p:spTree>
    <p:extLst>
      <p:ext uri="{BB962C8B-B14F-4D97-AF65-F5344CB8AC3E}">
        <p14:creationId xmlns:p14="http://schemas.microsoft.com/office/powerpoint/2010/main" val="28399087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panose="020B0604020202020204" pitchFamily="34" charset="0"/>
              </a:defRPr>
            </a:lvl1pPr>
          </a:lstStyle>
          <a:p>
            <a:fld id="{236392BE-75CF-4859-9B4D-5E64A6037295}" type="slidenum">
              <a:rPr lang="en-US" altLang="en-US"/>
              <a:pPr/>
              <a:t>‹#›</a:t>
            </a:fld>
            <a:endParaRPr lang="en-US" altLang="en-US"/>
          </a:p>
        </p:txBody>
      </p:sp>
    </p:spTree>
    <p:extLst>
      <p:ext uri="{BB962C8B-B14F-4D97-AF65-F5344CB8AC3E}">
        <p14:creationId xmlns:p14="http://schemas.microsoft.com/office/powerpoint/2010/main" val="2487581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title</a:t>
            </a:r>
            <a:endParaRPr lang="en-US"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74452852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anose="020B0604020202020204" pitchFamily="34" charset="0"/>
              </a:defRPr>
            </a:lvl1pPr>
          </a:lstStyle>
          <a:p>
            <a:fld id="{305B4A4D-A317-409E-9DD3-6DA38AD24239}" type="slidenum">
              <a:rPr lang="en-US" altLang="en-US"/>
              <a:pPr/>
              <a:t>‹#›</a:t>
            </a:fld>
            <a:endParaRPr lang="en-US" altLang="en-US"/>
          </a:p>
        </p:txBody>
      </p:sp>
    </p:spTree>
    <p:extLst>
      <p:ext uri="{BB962C8B-B14F-4D97-AF65-F5344CB8AC3E}">
        <p14:creationId xmlns:p14="http://schemas.microsoft.com/office/powerpoint/2010/main" val="243313561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5BADDC5E-4B95-47A3-8702-5B7A572D27AC}" type="slidenum">
              <a:rPr lang="en-US" altLang="en-US"/>
              <a:pPr/>
              <a:t>‹#›</a:t>
            </a:fld>
            <a:endParaRPr lang="en-US" altLang="en-US"/>
          </a:p>
        </p:txBody>
      </p:sp>
    </p:spTree>
    <p:extLst>
      <p:ext uri="{BB962C8B-B14F-4D97-AF65-F5344CB8AC3E}">
        <p14:creationId xmlns:p14="http://schemas.microsoft.com/office/powerpoint/2010/main" val="12340862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GB"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65EF8BF0-5CC6-4F00-96FC-29D0FCB348A7}" type="slidenum">
              <a:rPr lang="en-US" altLang="en-US"/>
              <a:pPr/>
              <a:t>‹#›</a:t>
            </a:fld>
            <a:endParaRPr lang="en-US" altLang="en-US"/>
          </a:p>
        </p:txBody>
      </p:sp>
    </p:spTree>
    <p:extLst>
      <p:ext uri="{BB962C8B-B14F-4D97-AF65-F5344CB8AC3E}">
        <p14:creationId xmlns:p14="http://schemas.microsoft.com/office/powerpoint/2010/main" val="19417389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F4D142FD-DBA9-4B40-8787-CC0A03C43182}" type="slidenum">
              <a:rPr lang="en-US" altLang="en-US"/>
              <a:pPr/>
              <a:t>‹#›</a:t>
            </a:fld>
            <a:endParaRPr lang="en-US" altLang="en-US"/>
          </a:p>
        </p:txBody>
      </p:sp>
    </p:spTree>
    <p:extLst>
      <p:ext uri="{BB962C8B-B14F-4D97-AF65-F5344CB8AC3E}">
        <p14:creationId xmlns:p14="http://schemas.microsoft.com/office/powerpoint/2010/main" val="35308670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4300"/>
            <a:ext cx="1943100" cy="4514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114300"/>
            <a:ext cx="5676900" cy="4514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D1E913A9-CCDD-409F-A83F-682D615FE39B}" type="slidenum">
              <a:rPr lang="en-US" altLang="en-US"/>
              <a:pPr/>
              <a:t>‹#›</a:t>
            </a:fld>
            <a:endParaRPr lang="en-US" altLang="en-US"/>
          </a:p>
        </p:txBody>
      </p:sp>
    </p:spTree>
    <p:extLst>
      <p:ext uri="{BB962C8B-B14F-4D97-AF65-F5344CB8AC3E}">
        <p14:creationId xmlns:p14="http://schemas.microsoft.com/office/powerpoint/2010/main" val="29799415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
            <a:ext cx="7620000" cy="800100"/>
          </a:xfrm>
        </p:spPr>
        <p:txBody>
          <a:bodyPr/>
          <a:lstStyle/>
          <a:p>
            <a:r>
              <a:rPr lang="en-US"/>
              <a:t>Click to edit Master title style</a:t>
            </a:r>
            <a:endParaRPr lang="en-GB"/>
          </a:p>
        </p:txBody>
      </p:sp>
      <p:sp>
        <p:nvSpPr>
          <p:cNvPr id="3" name="Table Placeholder 2"/>
          <p:cNvSpPr>
            <a:spLocks noGrp="1"/>
          </p:cNvSpPr>
          <p:nvPr>
            <p:ph type="tbl" idx="1"/>
          </p:nvPr>
        </p:nvSpPr>
        <p:spPr>
          <a:xfrm>
            <a:off x="685800" y="1198960"/>
            <a:ext cx="7772400" cy="3430190"/>
          </a:xfrm>
        </p:spPr>
        <p:txBody>
          <a:bodyPr/>
          <a:lstStyle/>
          <a:p>
            <a:pPr lvl="0"/>
            <a:endParaRPr lang="en-GB" noProof="0"/>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8F5CA40E-74E7-44BA-9774-CEA2CC41449C}" type="slidenum">
              <a:rPr lang="en-US" altLang="en-US"/>
              <a:pPr/>
              <a:t>‹#›</a:t>
            </a:fld>
            <a:endParaRPr lang="en-US" altLang="en-US"/>
          </a:p>
        </p:txBody>
      </p:sp>
    </p:spTree>
    <p:extLst>
      <p:ext uri="{BB962C8B-B14F-4D97-AF65-F5344CB8AC3E}">
        <p14:creationId xmlns:p14="http://schemas.microsoft.com/office/powerpoint/2010/main" val="11416965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
            <a:ext cx="7620000" cy="800100"/>
          </a:xfrm>
        </p:spPr>
        <p:txBody>
          <a:bodyPr/>
          <a:lstStyle/>
          <a:p>
            <a:r>
              <a:rPr lang="en-US"/>
              <a:t>Click to edit Master title style</a:t>
            </a:r>
            <a:endParaRPr lang="en-GB"/>
          </a:p>
        </p:txBody>
      </p:sp>
      <p:sp>
        <p:nvSpPr>
          <p:cNvPr id="3" name="Content Placeholder 2"/>
          <p:cNvSpPr>
            <a:spLocks noGrp="1"/>
          </p:cNvSpPr>
          <p:nvPr>
            <p:ph sz="half" idx="1"/>
          </p:nvPr>
        </p:nvSpPr>
        <p:spPr>
          <a:xfrm>
            <a:off x="685800" y="1198960"/>
            <a:ext cx="3810000" cy="3430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2970610"/>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7" name="Footer Placeholder 6"/>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8" name="Slide Number Placeholder 7"/>
          <p:cNvSpPr>
            <a:spLocks noGrp="1"/>
          </p:cNvSpPr>
          <p:nvPr>
            <p:ph type="sldNum" sz="quarter" idx="12"/>
          </p:nvPr>
        </p:nvSpPr>
        <p:spPr/>
        <p:txBody>
          <a:bodyPr/>
          <a:lstStyle>
            <a:lvl1pPr eaLnBrk="1" hangingPunct="1">
              <a:defRPr>
                <a:latin typeface="Arial" panose="020B0604020202020204" pitchFamily="34" charset="0"/>
              </a:defRPr>
            </a:lvl1pPr>
          </a:lstStyle>
          <a:p>
            <a:fld id="{3CB4B954-CEF2-43F8-84D5-639F8D1A0CD3}" type="slidenum">
              <a:rPr lang="en-US" altLang="en-US"/>
              <a:pPr/>
              <a:t>‹#›</a:t>
            </a:fld>
            <a:endParaRPr lang="en-US" altLang="en-US"/>
          </a:p>
        </p:txBody>
      </p:sp>
    </p:spTree>
    <p:extLst>
      <p:ext uri="{BB962C8B-B14F-4D97-AF65-F5344CB8AC3E}">
        <p14:creationId xmlns:p14="http://schemas.microsoft.com/office/powerpoint/2010/main" val="328457195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14300"/>
            <a:ext cx="7772400"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panose="020B0604020202020204" pitchFamily="34" charset="0"/>
              </a:defRPr>
            </a:lvl1pPr>
          </a:lstStyle>
          <a:p>
            <a:fld id="{DC97E73C-3DD2-4AF9-9977-EB00505A9E27}" type="slidenum">
              <a:rPr lang="en-US" altLang="en-US"/>
              <a:pPr/>
              <a:t>‹#›</a:t>
            </a:fld>
            <a:endParaRPr lang="en-US" altLang="en-US"/>
          </a:p>
        </p:txBody>
      </p:sp>
    </p:spTree>
    <p:extLst>
      <p:ext uri="{BB962C8B-B14F-4D97-AF65-F5344CB8AC3E}">
        <p14:creationId xmlns:p14="http://schemas.microsoft.com/office/powerpoint/2010/main" val="28839470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114300"/>
            <a:ext cx="7620000" cy="8001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198960"/>
            <a:ext cx="38100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85800" y="2970610"/>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2970610"/>
            <a:ext cx="3810000" cy="1658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eaLnBrk="1" hangingPunct="1">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panose="020B0604020202020204" pitchFamily="34" charset="0"/>
              </a:defRPr>
            </a:lvl1pPr>
          </a:lstStyle>
          <a:p>
            <a:fld id="{99817D84-8D53-4006-A2D8-4AD44202B731}" type="slidenum">
              <a:rPr lang="en-US" altLang="en-US"/>
              <a:pPr/>
              <a:t>‹#›</a:t>
            </a:fld>
            <a:endParaRPr lang="en-US" altLang="en-US"/>
          </a:p>
        </p:txBody>
      </p:sp>
    </p:spTree>
    <p:extLst>
      <p:ext uri="{BB962C8B-B14F-4D97-AF65-F5344CB8AC3E}">
        <p14:creationId xmlns:p14="http://schemas.microsoft.com/office/powerpoint/2010/main" val="19622341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8378" y="32147"/>
            <a:ext cx="7978422" cy="913209"/>
          </a:xfrm>
        </p:spPr>
        <p:txBody>
          <a:bodyPr/>
          <a:lstStyle/>
          <a:p>
            <a:r>
              <a:rPr lang="en-US"/>
              <a:t>Click to edit Master title style</a:t>
            </a:r>
          </a:p>
        </p:txBody>
      </p:sp>
      <p:sp>
        <p:nvSpPr>
          <p:cNvPr id="3" name="Text Placeholder 2"/>
          <p:cNvSpPr>
            <a:spLocks noGrp="1"/>
          </p:cNvSpPr>
          <p:nvPr>
            <p:ph type="body" sz="half" idx="1"/>
          </p:nvPr>
        </p:nvSpPr>
        <p:spPr>
          <a:xfrm>
            <a:off x="708378" y="1264444"/>
            <a:ext cx="3921478"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5327" y="1264444"/>
            <a:ext cx="3921477"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452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4"/>
            <a:ext cx="7886700" cy="2139553"/>
          </a:xfrm>
        </p:spPr>
        <p:txBody>
          <a:bodyPr anchor="b"/>
          <a:lstStyle>
            <a:lvl1pPr>
              <a:defRPr sz="4500"/>
            </a:lvl1pPr>
          </a:lstStyle>
          <a:p>
            <a:r>
              <a:rPr lang="en-GB" noProof="0" dirty="0"/>
              <a:t>Click to add title</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22793189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p:cSld name="1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566" y="578452"/>
            <a:ext cx="4857608" cy="4032266"/>
          </a:xfrm>
          <a:prstGeom prst="rect">
            <a:avLst/>
          </a:prstGeom>
        </p:spPr>
      </p:pic>
      <p:sp>
        <p:nvSpPr>
          <p:cNvPr id="9" name="Subtitle 2"/>
          <p:cNvSpPr>
            <a:spLocks noGrp="1"/>
          </p:cNvSpPr>
          <p:nvPr>
            <p:ph type="subTitle" idx="1"/>
          </p:nvPr>
        </p:nvSpPr>
        <p:spPr>
          <a:xfrm>
            <a:off x="3760842" y="2684961"/>
            <a:ext cx="5112887" cy="312970"/>
          </a:xfrm>
        </p:spPr>
        <p:txBody>
          <a:bodyPr/>
          <a:lstStyle>
            <a:lvl1pPr marL="0" indent="0" algn="l">
              <a:lnSpc>
                <a:spcPct val="100000"/>
              </a:lnSpc>
              <a:spcAft>
                <a:spcPts val="0"/>
              </a:spcAft>
              <a:buNone/>
              <a:defRPr sz="1575" b="0">
                <a:solidFill>
                  <a:srgbClr val="C82327"/>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US" dirty="0"/>
              <a:t>Click to edit Master subtitle style</a:t>
            </a:r>
            <a:endParaRPr lang="en-GB" dirty="0"/>
          </a:p>
        </p:txBody>
      </p:sp>
      <p:sp>
        <p:nvSpPr>
          <p:cNvPr id="10" name="Title 1"/>
          <p:cNvSpPr>
            <a:spLocks noGrp="1"/>
          </p:cNvSpPr>
          <p:nvPr>
            <p:ph type="ctrTitle"/>
          </p:nvPr>
        </p:nvSpPr>
        <p:spPr>
          <a:xfrm>
            <a:off x="3765664" y="1154406"/>
            <a:ext cx="5108066" cy="1308089"/>
          </a:xfrm>
        </p:spPr>
        <p:txBody>
          <a:bodyPr anchor="b" anchorCtr="0"/>
          <a:lstStyle>
            <a:lvl1pPr algn="l">
              <a:lnSpc>
                <a:spcPct val="100000"/>
              </a:lnSpc>
              <a:defRPr sz="2250" b="1">
                <a:solidFill>
                  <a:schemeClr val="tx1"/>
                </a:solidFill>
              </a:defRPr>
            </a:lvl1pPr>
          </a:lstStyle>
          <a:p>
            <a:r>
              <a:rPr lang="en-US" dirty="0"/>
              <a:t>Click to edit Master title style</a:t>
            </a:r>
            <a:endParaRPr lang="en-GB" dirty="0"/>
          </a:p>
        </p:txBody>
      </p:sp>
      <p:grpSp>
        <p:nvGrpSpPr>
          <p:cNvPr id="8" name="Group 7"/>
          <p:cNvGrpSpPr/>
          <p:nvPr userDrawn="1"/>
        </p:nvGrpSpPr>
        <p:grpSpPr>
          <a:xfrm>
            <a:off x="154859" y="1555957"/>
            <a:ext cx="3136301" cy="1885478"/>
            <a:chOff x="170461" y="1782419"/>
            <a:chExt cx="5246270" cy="3153346"/>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sp>
        <p:nvSpPr>
          <p:cNvPr id="13" name="Rectangle 12"/>
          <p:cNvSpPr/>
          <p:nvPr userDrawn="1"/>
        </p:nvSpPr>
        <p:spPr>
          <a:xfrm>
            <a:off x="0" y="4314549"/>
            <a:ext cx="9144000" cy="82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endParaRPr lang="en-GB" sz="760" dirty="0">
              <a:solidFill>
                <a:srgbClr val="FFFFFF"/>
              </a:solidFill>
            </a:endParaRPr>
          </a:p>
        </p:txBody>
      </p:sp>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49732" y="4310245"/>
            <a:ext cx="1973575" cy="775937"/>
          </a:xfrm>
          <a:prstGeom prst="rect">
            <a:avLst/>
          </a:prstGeom>
        </p:spPr>
      </p:pic>
    </p:spTree>
    <p:extLst>
      <p:ext uri="{BB962C8B-B14F-4D97-AF65-F5344CB8AC3E}">
        <p14:creationId xmlns:p14="http://schemas.microsoft.com/office/powerpoint/2010/main" val="2255973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2_Subsec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566" y="578452"/>
            <a:ext cx="4857608" cy="4032266"/>
          </a:xfrm>
          <a:prstGeom prst="rect">
            <a:avLst/>
          </a:prstGeom>
        </p:spPr>
      </p:pic>
      <p:sp>
        <p:nvSpPr>
          <p:cNvPr id="10" name="Title 1"/>
          <p:cNvSpPr>
            <a:spLocks noGrp="1"/>
          </p:cNvSpPr>
          <p:nvPr>
            <p:ph type="ctrTitle"/>
          </p:nvPr>
        </p:nvSpPr>
        <p:spPr>
          <a:xfrm>
            <a:off x="3765664" y="1154406"/>
            <a:ext cx="5108066" cy="1308089"/>
          </a:xfrm>
        </p:spPr>
        <p:txBody>
          <a:bodyPr anchor="b" anchorCtr="0"/>
          <a:lstStyle>
            <a:lvl1pPr algn="l">
              <a:lnSpc>
                <a:spcPct val="100000"/>
              </a:lnSpc>
              <a:defRPr sz="2250" b="1">
                <a:solidFill>
                  <a:schemeClr val="tx1"/>
                </a:solidFill>
              </a:defRPr>
            </a:lvl1pPr>
          </a:lstStyle>
          <a:p>
            <a:r>
              <a:rPr lang="en-US" dirty="0"/>
              <a:t>Click to edit Master title style</a:t>
            </a:r>
            <a:endParaRPr lang="en-GB" dirty="0"/>
          </a:p>
        </p:txBody>
      </p:sp>
      <p:grpSp>
        <p:nvGrpSpPr>
          <p:cNvPr id="8" name="Group 7"/>
          <p:cNvGrpSpPr/>
          <p:nvPr userDrawn="1"/>
        </p:nvGrpSpPr>
        <p:grpSpPr>
          <a:xfrm>
            <a:off x="154859" y="1555957"/>
            <a:ext cx="3136301" cy="1885478"/>
            <a:chOff x="170461" y="1782419"/>
            <a:chExt cx="5246270" cy="3153346"/>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spTree>
    <p:extLst>
      <p:ext uri="{BB962C8B-B14F-4D97-AF65-F5344CB8AC3E}">
        <p14:creationId xmlns:p14="http://schemas.microsoft.com/office/powerpoint/2010/main" val="68766019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3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7323651" y="599235"/>
            <a:ext cx="1479443" cy="461665"/>
          </a:xfrm>
          <a:prstGeom prst="rect">
            <a:avLst/>
          </a:prstGeom>
          <a:noFill/>
        </p:spPr>
        <p:txBody>
          <a:bodyPr wrap="none" rtlCol="0">
            <a:spAutoFit/>
          </a:bodyPr>
          <a:lstStyle/>
          <a:p>
            <a:pPr algn="r" defTabSz="514337">
              <a:defRPr/>
            </a:pPr>
            <a:r>
              <a:rPr lang="en-GB" sz="1800" b="1" baseline="30000" dirty="0">
                <a:solidFill>
                  <a:srgbClr val="000000"/>
                </a:solidFill>
              </a:rPr>
              <a:t>11–13 March 2016</a:t>
            </a:r>
            <a:br>
              <a:rPr lang="en-GB" sz="1800" baseline="30000" dirty="0">
                <a:solidFill>
                  <a:srgbClr val="000000"/>
                </a:solidFill>
              </a:rPr>
            </a:br>
            <a:r>
              <a:rPr lang="en-GB" sz="1800" baseline="30000" dirty="0">
                <a:solidFill>
                  <a:srgbClr val="000000"/>
                </a:solidFill>
              </a:rPr>
              <a:t>Madrid, Spain</a:t>
            </a:r>
          </a:p>
        </p:txBody>
      </p:sp>
      <p:grpSp>
        <p:nvGrpSpPr>
          <p:cNvPr id="7" name="Group 6"/>
          <p:cNvGrpSpPr/>
          <p:nvPr userDrawn="1"/>
        </p:nvGrpSpPr>
        <p:grpSpPr>
          <a:xfrm>
            <a:off x="390836" y="612059"/>
            <a:ext cx="4596288" cy="2762666"/>
            <a:chOff x="170461" y="1782419"/>
            <a:chExt cx="5246270" cy="3153346"/>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49732" y="4310245"/>
            <a:ext cx="1973575" cy="775937"/>
          </a:xfrm>
          <a:prstGeom prst="rect">
            <a:avLst/>
          </a:prstGeom>
        </p:spPr>
      </p:pic>
    </p:spTree>
    <p:extLst>
      <p:ext uri="{BB962C8B-B14F-4D97-AF65-F5344CB8AC3E}">
        <p14:creationId xmlns:p14="http://schemas.microsoft.com/office/powerpoint/2010/main" val="417341689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4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userDrawn="1"/>
        </p:nvGrpSpPr>
        <p:grpSpPr>
          <a:xfrm>
            <a:off x="390836" y="612059"/>
            <a:ext cx="4596288" cy="2762666"/>
            <a:chOff x="170461" y="1782419"/>
            <a:chExt cx="5246270" cy="3153346"/>
          </a:xfrm>
        </p:grpSpPr>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49732" y="4310245"/>
            <a:ext cx="1973575" cy="775937"/>
          </a:xfrm>
          <a:prstGeom prst="rect">
            <a:avLst/>
          </a:prstGeom>
        </p:spPr>
      </p:pic>
    </p:spTree>
    <p:extLst>
      <p:ext uri="{BB962C8B-B14F-4D97-AF65-F5344CB8AC3E}">
        <p14:creationId xmlns:p14="http://schemas.microsoft.com/office/powerpoint/2010/main" val="45158372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7" y="1027415"/>
            <a:ext cx="8569325" cy="3595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1"/>
          <p:cNvSpPr>
            <a:spLocks noGrp="1"/>
          </p:cNvSpPr>
          <p:nvPr>
            <p:ph type="title"/>
          </p:nvPr>
        </p:nvSpPr>
        <p:spPr>
          <a:xfrm>
            <a:off x="304807"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solidFill>
                  <a:srgbClr val="595959"/>
                </a:solidFill>
              </a:rPr>
              <a:pPr/>
              <a:t>‹#›</a:t>
            </a:fld>
            <a:endParaRPr lang="en-GB" dirty="0">
              <a:solidFill>
                <a:srgbClr val="595959"/>
              </a:solidFill>
            </a:endParaRPr>
          </a:p>
        </p:txBody>
      </p:sp>
    </p:spTree>
    <p:extLst>
      <p:ext uri="{BB962C8B-B14F-4D97-AF65-F5344CB8AC3E}">
        <p14:creationId xmlns:p14="http://schemas.microsoft.com/office/powerpoint/2010/main" val="3364707593"/>
      </p:ext>
    </p:extLst>
  </p:cSld>
  <p:clrMapOvr>
    <a:masterClrMapping/>
  </p:clrMapOvr>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tle and Content and Refs">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7" y="1027415"/>
            <a:ext cx="8569325" cy="3595445"/>
          </a:xfrm>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1"/>
          </p:nvPr>
        </p:nvSpPr>
        <p:spPr>
          <a:xfrm>
            <a:off x="299421" y="4702978"/>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78"/>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7"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71408213"/>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Title and Refs">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99421" y="4702978"/>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78"/>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7"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2642402318"/>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2_Refs">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99421" y="4702978"/>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78"/>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7"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121674237"/>
      </p:ext>
    </p:extLst>
  </p:cSld>
  <p:clrMapOvr>
    <a:masterClrMapping/>
  </p:clrMapOvr>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Chart and reference">
    <p:spTree>
      <p:nvGrpSpPr>
        <p:cNvPr id="1" name=""/>
        <p:cNvGrpSpPr/>
        <p:nvPr/>
      </p:nvGrpSpPr>
      <p:grpSpPr>
        <a:xfrm>
          <a:off x="0" y="0"/>
          <a:ext cx="0" cy="0"/>
          <a:chOff x="0" y="0"/>
          <a:chExt cx="0" cy="0"/>
        </a:xfrm>
      </p:grpSpPr>
      <p:sp>
        <p:nvSpPr>
          <p:cNvPr id="3" name="Chart Placeholder 2"/>
          <p:cNvSpPr>
            <a:spLocks noGrp="1"/>
          </p:cNvSpPr>
          <p:nvPr>
            <p:ph type="chart" sz="quarter" idx="13"/>
          </p:nvPr>
        </p:nvSpPr>
        <p:spPr>
          <a:xfrm>
            <a:off x="704857" y="1182291"/>
            <a:ext cx="7726363" cy="3246834"/>
          </a:xfrm>
        </p:spPr>
        <p:txBody>
          <a:bodyPr/>
          <a:lstStyle>
            <a:lvl1pPr>
              <a:buClr>
                <a:schemeClr val="accent1"/>
              </a:buClr>
              <a:defRPr/>
            </a:lvl1pPr>
          </a:lstStyle>
          <a:p>
            <a:r>
              <a:rPr lang="en-US" dirty="0"/>
              <a:t>Click icon to add chart</a:t>
            </a:r>
            <a:endParaRPr lang="en-GB" dirty="0"/>
          </a:p>
        </p:txBody>
      </p:sp>
      <p:sp>
        <p:nvSpPr>
          <p:cNvPr id="4" name="Text Placeholder 3"/>
          <p:cNvSpPr>
            <a:spLocks noGrp="1"/>
          </p:cNvSpPr>
          <p:nvPr>
            <p:ph type="body" sz="quarter" idx="11"/>
          </p:nvPr>
        </p:nvSpPr>
        <p:spPr>
          <a:xfrm>
            <a:off x="299421" y="4702978"/>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78"/>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7"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9"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3236062091"/>
      </p:ext>
    </p:extLst>
  </p:cSld>
  <p:clrMapOvr>
    <a:masterClrMapping/>
  </p:clrMapOvr>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Chart Placeholder 2"/>
          <p:cNvSpPr>
            <a:spLocks noGrp="1"/>
          </p:cNvSpPr>
          <p:nvPr>
            <p:ph type="chart" sz="quarter" idx="13"/>
          </p:nvPr>
        </p:nvSpPr>
        <p:spPr>
          <a:xfrm>
            <a:off x="704857" y="1182291"/>
            <a:ext cx="7726363" cy="3246834"/>
          </a:xfrm>
        </p:spPr>
        <p:txBody>
          <a:bodyPr/>
          <a:lstStyle>
            <a:lvl1pPr>
              <a:buClr>
                <a:schemeClr val="accent1"/>
              </a:buClr>
              <a:defRPr/>
            </a:lvl1pPr>
          </a:lstStyle>
          <a:p>
            <a:r>
              <a:rPr lang="en-US" dirty="0"/>
              <a:t>Click icon to add chart</a:t>
            </a:r>
            <a:endParaRPr lang="en-GB" dirty="0"/>
          </a:p>
        </p:txBody>
      </p:sp>
      <p:sp>
        <p:nvSpPr>
          <p:cNvPr id="11" name="Title Placeholder 1"/>
          <p:cNvSpPr>
            <a:spLocks noGrp="1"/>
          </p:cNvSpPr>
          <p:nvPr>
            <p:ph type="title"/>
          </p:nvPr>
        </p:nvSpPr>
        <p:spPr>
          <a:xfrm>
            <a:off x="304807"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401953078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title</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lvl1pPr>
              <a:defRPr/>
            </a:lvl1pPr>
            <a:lvl2pPr>
              <a:defRPr/>
            </a:lvl2pPr>
            <a:lvl3pPr>
              <a:defRPr/>
            </a:lvl3pPr>
            <a:lvl4pPr>
              <a:defRPr/>
            </a:lvl4pPr>
            <a:lvl5pPr>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
        <p:nvSpPr>
          <p:cNvPr id="4" name="Content Placeholder 3"/>
          <p:cNvSpPr>
            <a:spLocks noGrp="1"/>
          </p:cNvSpPr>
          <p:nvPr>
            <p:ph sz="half" idx="2" hasCustomPrompt="1"/>
          </p:nvPr>
        </p:nvSpPr>
        <p:spPr>
          <a:xfrm>
            <a:off x="4629150" y="1369219"/>
            <a:ext cx="3886200" cy="3263504"/>
          </a:xfrm>
        </p:spPr>
        <p:txBody>
          <a:bodyPr/>
          <a:lstStyle>
            <a:lvl1pPr>
              <a:defRPr/>
            </a:lvl1pPr>
            <a:lvl2pPr>
              <a:defRPr/>
            </a:lvl2pPr>
            <a:lvl3pPr>
              <a:defRPr/>
            </a:lvl3pPr>
            <a:lvl4pPr>
              <a:defRPr/>
            </a:lvl4pPr>
            <a:lvl5pPr>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7080990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able and reference">
    <p:spTree>
      <p:nvGrpSpPr>
        <p:cNvPr id="1" name=""/>
        <p:cNvGrpSpPr/>
        <p:nvPr/>
      </p:nvGrpSpPr>
      <p:grpSpPr>
        <a:xfrm>
          <a:off x="0" y="0"/>
          <a:ext cx="0" cy="0"/>
          <a:chOff x="0" y="0"/>
          <a:chExt cx="0" cy="0"/>
        </a:xfrm>
      </p:grpSpPr>
      <p:sp>
        <p:nvSpPr>
          <p:cNvPr id="5" name="Table Placeholder 4"/>
          <p:cNvSpPr>
            <a:spLocks noGrp="1"/>
          </p:cNvSpPr>
          <p:nvPr>
            <p:ph type="tbl" sz="quarter" idx="14"/>
          </p:nvPr>
        </p:nvSpPr>
        <p:spPr>
          <a:xfrm>
            <a:off x="704850" y="1182297"/>
            <a:ext cx="7742238" cy="3253978"/>
          </a:xfrm>
        </p:spPr>
        <p:txBody>
          <a:bodyPr/>
          <a:lstStyle>
            <a:lvl1pPr>
              <a:buClr>
                <a:schemeClr val="accent1"/>
              </a:buClr>
              <a:defRPr/>
            </a:lvl1pPr>
          </a:lstStyle>
          <a:p>
            <a:r>
              <a:rPr lang="en-US" dirty="0"/>
              <a:t>Click icon to add table</a:t>
            </a:r>
            <a:endParaRPr lang="en-GB" dirty="0"/>
          </a:p>
        </p:txBody>
      </p:sp>
      <p:sp>
        <p:nvSpPr>
          <p:cNvPr id="4" name="Text Placeholder 3"/>
          <p:cNvSpPr>
            <a:spLocks noGrp="1"/>
          </p:cNvSpPr>
          <p:nvPr>
            <p:ph type="body" sz="quarter" idx="11"/>
          </p:nvPr>
        </p:nvSpPr>
        <p:spPr>
          <a:xfrm>
            <a:off x="299421" y="4702978"/>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78"/>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7"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9"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2008985918"/>
      </p:ext>
    </p:extLst>
  </p:cSld>
  <p:clrMapOvr>
    <a:masterClrMapping/>
  </p:clrMapOvr>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able ">
    <p:spTree>
      <p:nvGrpSpPr>
        <p:cNvPr id="1" name=""/>
        <p:cNvGrpSpPr/>
        <p:nvPr/>
      </p:nvGrpSpPr>
      <p:grpSpPr>
        <a:xfrm>
          <a:off x="0" y="0"/>
          <a:ext cx="0" cy="0"/>
          <a:chOff x="0" y="0"/>
          <a:chExt cx="0" cy="0"/>
        </a:xfrm>
      </p:grpSpPr>
      <p:sp>
        <p:nvSpPr>
          <p:cNvPr id="5" name="Table Placeholder 4"/>
          <p:cNvSpPr>
            <a:spLocks noGrp="1"/>
          </p:cNvSpPr>
          <p:nvPr>
            <p:ph type="tbl" sz="quarter" idx="14"/>
          </p:nvPr>
        </p:nvSpPr>
        <p:spPr>
          <a:xfrm>
            <a:off x="704850" y="1182297"/>
            <a:ext cx="7742238" cy="3253978"/>
          </a:xfrm>
        </p:spPr>
        <p:txBody>
          <a:bodyPr/>
          <a:lstStyle>
            <a:lvl1pPr>
              <a:buClr>
                <a:schemeClr val="accent1"/>
              </a:buClr>
              <a:defRPr/>
            </a:lvl1pPr>
          </a:lstStyle>
          <a:p>
            <a:r>
              <a:rPr lang="en-US" dirty="0"/>
              <a:t>Click icon to add table</a:t>
            </a:r>
            <a:endParaRPr lang="en-GB" dirty="0"/>
          </a:p>
        </p:txBody>
      </p:sp>
      <p:sp>
        <p:nvSpPr>
          <p:cNvPr id="11" name="Title Placeholder 1"/>
          <p:cNvSpPr>
            <a:spLocks noGrp="1"/>
          </p:cNvSpPr>
          <p:nvPr>
            <p:ph type="title"/>
          </p:nvPr>
        </p:nvSpPr>
        <p:spPr>
          <a:xfrm>
            <a:off x="304807"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139466499"/>
      </p:ext>
    </p:extLst>
  </p:cSld>
  <p:clrMapOvr>
    <a:masterClrMapping/>
  </p:clrMapOvr>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04807"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26113183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04800" y="1025131"/>
            <a:ext cx="4191000"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p:cNvSpPr>
            <a:spLocks noGrp="1"/>
          </p:cNvSpPr>
          <p:nvPr>
            <p:ph sz="quarter" idx="11"/>
          </p:nvPr>
        </p:nvSpPr>
        <p:spPr>
          <a:xfrm>
            <a:off x="4648207" y="1025131"/>
            <a:ext cx="4225925"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304807"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12"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solidFill>
                  <a:srgbClr val="595959"/>
                </a:solidFill>
              </a:rPr>
              <a:pPr/>
              <a:t>‹#›</a:t>
            </a:fld>
            <a:endParaRPr lang="en-GB" dirty="0">
              <a:solidFill>
                <a:srgbClr val="595959"/>
              </a:solidFill>
            </a:endParaRPr>
          </a:p>
        </p:txBody>
      </p:sp>
    </p:spTree>
    <p:extLst>
      <p:ext uri="{BB962C8B-B14F-4D97-AF65-F5344CB8AC3E}">
        <p14:creationId xmlns:p14="http://schemas.microsoft.com/office/powerpoint/2010/main" val="14602213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wo column and ref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04800" y="1025131"/>
            <a:ext cx="4191000"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11"/>
          </p:nvPr>
        </p:nvSpPr>
        <p:spPr>
          <a:xfrm>
            <a:off x="4648207" y="1025131"/>
            <a:ext cx="4225925"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3"/>
          <p:cNvSpPr>
            <a:spLocks noGrp="1"/>
          </p:cNvSpPr>
          <p:nvPr>
            <p:ph type="body" sz="quarter" idx="12"/>
          </p:nvPr>
        </p:nvSpPr>
        <p:spPr>
          <a:xfrm>
            <a:off x="299421" y="4702978"/>
            <a:ext cx="3886200" cy="295337"/>
          </a:xfrm>
        </p:spPr>
        <p:txBody>
          <a:bodyPr anchor="b" anchorCtr="0"/>
          <a:lstStyle>
            <a:lvl1pPr marL="0" indent="0">
              <a:buFontTx/>
              <a:buNone/>
              <a:defRPr sz="563">
                <a:solidFill>
                  <a:schemeClr val="accent5"/>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0" name="Text Placeholder 3"/>
          <p:cNvSpPr>
            <a:spLocks noGrp="1"/>
          </p:cNvSpPr>
          <p:nvPr>
            <p:ph type="body" sz="quarter" idx="13"/>
          </p:nvPr>
        </p:nvSpPr>
        <p:spPr>
          <a:xfrm>
            <a:off x="4987925" y="4702978"/>
            <a:ext cx="3886200" cy="295337"/>
          </a:xfrm>
        </p:spPr>
        <p:txBody>
          <a:bodyPr anchor="b" anchorCtr="0"/>
          <a:lstStyle>
            <a:lvl1pPr marL="0" indent="0" algn="r">
              <a:buFontTx/>
              <a:buNone/>
              <a:defRPr sz="563">
                <a:solidFill>
                  <a:schemeClr val="accent5"/>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7"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12"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solidFill>
                  <a:srgbClr val="595959"/>
                </a:solidFill>
              </a:rPr>
              <a:pPr/>
              <a:t>‹#›</a:t>
            </a:fld>
            <a:endParaRPr lang="en-GB" dirty="0">
              <a:solidFill>
                <a:srgbClr val="595959"/>
              </a:solidFill>
            </a:endParaRPr>
          </a:p>
        </p:txBody>
      </p:sp>
    </p:spTree>
    <p:extLst>
      <p:ext uri="{BB962C8B-B14F-4D97-AF65-F5344CB8AC3E}">
        <p14:creationId xmlns:p14="http://schemas.microsoft.com/office/powerpoint/2010/main" val="1876226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146295741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2_Holding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2121031" cy="5143500"/>
          </a:xfrm>
          <a:prstGeom prst="rect">
            <a:avLst/>
          </a:prstGeom>
        </p:spPr>
      </p:pic>
      <p:sp>
        <p:nvSpPr>
          <p:cNvPr id="12" name="Rectangle 11"/>
          <p:cNvSpPr/>
          <p:nvPr userDrawn="1"/>
        </p:nvSpPr>
        <p:spPr>
          <a:xfrm rot="10800000">
            <a:off x="1506070" y="1"/>
            <a:ext cx="1323193" cy="5151568"/>
          </a:xfrm>
          <a:prstGeom prst="rect">
            <a:avLst/>
          </a:prstGeom>
          <a:gradFill flip="none" rotWithShape="1">
            <a:gsLst>
              <a:gs pos="0">
                <a:schemeClr val="bg1"/>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endParaRPr lang="en-GB" sz="1013" dirty="0">
              <a:solidFill>
                <a:srgbClr val="FFFFFF"/>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43078" y="4421266"/>
            <a:ext cx="1906496" cy="562172"/>
          </a:xfrm>
          <a:prstGeom prst="rect">
            <a:avLst/>
          </a:prstGeom>
        </p:spPr>
      </p:pic>
      <p:sp>
        <p:nvSpPr>
          <p:cNvPr id="5" name="Rectangle 4"/>
          <p:cNvSpPr/>
          <p:nvPr userDrawn="1"/>
        </p:nvSpPr>
        <p:spPr>
          <a:xfrm rot="10800000">
            <a:off x="1446900" y="0"/>
            <a:ext cx="166748" cy="51515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endParaRPr lang="en-GB" sz="1013" dirty="0">
              <a:solidFill>
                <a:srgbClr val="FFFFFF"/>
              </a:solidFill>
            </a:endParaRPr>
          </a:p>
        </p:txBody>
      </p:sp>
      <p:sp>
        <p:nvSpPr>
          <p:cNvPr id="11" name="Rectangle 10"/>
          <p:cNvSpPr/>
          <p:nvPr userDrawn="1"/>
        </p:nvSpPr>
        <p:spPr>
          <a:xfrm rot="10800000">
            <a:off x="1411642" y="-2"/>
            <a:ext cx="45719" cy="5151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endParaRPr lang="en-GB" sz="1013" dirty="0">
              <a:solidFill>
                <a:srgbClr val="FFFFFF"/>
              </a:solidFill>
            </a:endParaRPr>
          </a:p>
        </p:txBody>
      </p:sp>
      <p:sp>
        <p:nvSpPr>
          <p:cNvPr id="15" name="Subtitle 2"/>
          <p:cNvSpPr>
            <a:spLocks noGrp="1"/>
          </p:cNvSpPr>
          <p:nvPr>
            <p:ph type="subTitle" idx="1" hasCustomPrompt="1"/>
          </p:nvPr>
        </p:nvSpPr>
        <p:spPr>
          <a:xfrm>
            <a:off x="2979096" y="2767801"/>
            <a:ext cx="5467474" cy="314360"/>
          </a:xfrm>
        </p:spPr>
        <p:txBody>
          <a:bodyPr/>
          <a:lstStyle>
            <a:lvl1pPr marL="0" indent="0" algn="l">
              <a:lnSpc>
                <a:spcPct val="100000"/>
              </a:lnSpc>
              <a:spcAft>
                <a:spcPts val="0"/>
              </a:spcAft>
              <a:buNone/>
              <a:defRPr sz="1800" b="1">
                <a:solidFill>
                  <a:schemeClr val="tx2"/>
                </a:solidFil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 name</a:t>
            </a:r>
            <a:endParaRPr lang="en-GB" dirty="0"/>
          </a:p>
        </p:txBody>
      </p:sp>
      <p:sp>
        <p:nvSpPr>
          <p:cNvPr id="16" name="Title 1"/>
          <p:cNvSpPr>
            <a:spLocks noGrp="1"/>
          </p:cNvSpPr>
          <p:nvPr>
            <p:ph type="ctrTitle" hasCustomPrompt="1"/>
          </p:nvPr>
        </p:nvSpPr>
        <p:spPr>
          <a:xfrm>
            <a:off x="2982617" y="729855"/>
            <a:ext cx="5462139" cy="1308089"/>
          </a:xfrm>
        </p:spPr>
        <p:txBody>
          <a:bodyPr anchor="t" anchorCtr="0"/>
          <a:lstStyle>
            <a:lvl1pPr algn="l">
              <a:lnSpc>
                <a:spcPct val="100000"/>
              </a:lnSpc>
              <a:defRPr lang="en-US" sz="2400" b="1" i="0" u="none" strike="noStrike" kern="1200" baseline="0" dirty="0" smtClean="0">
                <a:solidFill>
                  <a:schemeClr val="accent2"/>
                </a:solidFill>
                <a:latin typeface="News Gothic MT" panose="020B0503020103020203" pitchFamily="34" charset="0"/>
                <a:ea typeface="+mn-ea"/>
                <a:cs typeface="+mn-cs"/>
              </a:defRPr>
            </a:lvl1pPr>
          </a:lstStyle>
          <a:p>
            <a:r>
              <a:rPr lang="en-US" dirty="0"/>
              <a:t>Title of presentation</a:t>
            </a:r>
            <a:endParaRPr lang="en-GB" dirty="0"/>
          </a:p>
        </p:txBody>
      </p:sp>
      <p:sp>
        <p:nvSpPr>
          <p:cNvPr id="17" name="Text Placeholder 5"/>
          <p:cNvSpPr>
            <a:spLocks noGrp="1"/>
          </p:cNvSpPr>
          <p:nvPr>
            <p:ph type="body" sz="quarter" idx="10" hasCustomPrompt="1"/>
          </p:nvPr>
        </p:nvSpPr>
        <p:spPr>
          <a:xfrm>
            <a:off x="2979097" y="3082161"/>
            <a:ext cx="5467268" cy="900748"/>
          </a:xfrm>
        </p:spPr>
        <p:txBody>
          <a:bodyPr/>
          <a:lstStyle>
            <a:lvl1pPr marL="0" indent="0">
              <a:buNone/>
              <a:defRPr b="1">
                <a:solidFill>
                  <a:schemeClr val="tx2"/>
                </a:solidFill>
                <a:latin typeface="Arial Narrow" panose="020B0606020202030204" pitchFamily="34" charset="0"/>
              </a:defRPr>
            </a:lvl1pPr>
          </a:lstStyle>
          <a:p>
            <a:pPr lvl="0"/>
            <a:r>
              <a:rPr lang="en-US" dirty="0"/>
              <a:t>Institution</a:t>
            </a:r>
          </a:p>
        </p:txBody>
      </p:sp>
    </p:spTree>
    <p:extLst>
      <p:ext uri="{BB962C8B-B14F-4D97-AF65-F5344CB8AC3E}">
        <p14:creationId xmlns:p14="http://schemas.microsoft.com/office/powerpoint/2010/main" val="29608730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04803"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8" name="Text Placeholder 3"/>
          <p:cNvSpPr>
            <a:spLocks noGrp="1"/>
          </p:cNvSpPr>
          <p:nvPr>
            <p:ph type="body" sz="quarter" idx="12" hasCustomPrompt="1"/>
          </p:nvPr>
        </p:nvSpPr>
        <p:spPr>
          <a:xfrm>
            <a:off x="299421" y="4702971"/>
            <a:ext cx="3886200" cy="295337"/>
          </a:xfrm>
        </p:spPr>
        <p:txBody>
          <a:bodyPr anchor="b" anchorCtr="0"/>
          <a:lstStyle>
            <a:lvl1pPr marL="0" indent="0">
              <a:buFontTx/>
              <a:buNone/>
              <a:defRPr sz="75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lvl="0"/>
            <a:r>
              <a:rPr lang="en-US" dirty="0"/>
              <a:t>References 10pt Arial</a:t>
            </a:r>
          </a:p>
        </p:txBody>
      </p:sp>
    </p:spTree>
    <p:extLst>
      <p:ext uri="{BB962C8B-B14F-4D97-AF65-F5344CB8AC3E}">
        <p14:creationId xmlns:p14="http://schemas.microsoft.com/office/powerpoint/2010/main" val="40007856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3" y="1027415"/>
            <a:ext cx="8569325" cy="3595445"/>
          </a:xfrm>
        </p:spPr>
        <p:txBody>
          <a:bodyPr/>
          <a:lstStyle>
            <a:lvl1pPr>
              <a:buClr>
                <a:schemeClr val="accent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1"/>
          <p:cNvSpPr>
            <a:spLocks noGrp="1"/>
          </p:cNvSpPr>
          <p:nvPr>
            <p:ph type="title"/>
          </p:nvPr>
        </p:nvSpPr>
        <p:spPr>
          <a:xfrm>
            <a:off x="304803" y="113818"/>
            <a:ext cx="8569325" cy="675252"/>
          </a:xfrm>
          <a:prstGeom prst="rect">
            <a:avLst/>
          </a:prstGeom>
        </p:spPr>
        <p:txBody>
          <a:bodyPr vert="horz" lIns="0" tIns="0" rIns="0" bIns="0" rtlCol="0" anchor="b" anchorCtr="0">
            <a:noAutofit/>
          </a:bodyPr>
          <a:lstStyle>
            <a:lvl1pPr>
              <a:defRPr>
                <a:solidFill>
                  <a:schemeClr val="tx2"/>
                </a:solidFill>
              </a:defRPr>
            </a:lvl1pPr>
          </a:lstStyle>
          <a:p>
            <a:r>
              <a:rPr lang="en-US" dirty="0"/>
              <a:t>Click to edit Master title style</a:t>
            </a:r>
            <a:endParaRPr lang="en-GB" dirty="0"/>
          </a:p>
        </p:txBody>
      </p:sp>
      <p:sp>
        <p:nvSpPr>
          <p:cNvPr id="6" name="Text Placeholder 3"/>
          <p:cNvSpPr>
            <a:spLocks noGrp="1"/>
          </p:cNvSpPr>
          <p:nvPr>
            <p:ph type="body" sz="quarter" idx="12" hasCustomPrompt="1"/>
          </p:nvPr>
        </p:nvSpPr>
        <p:spPr>
          <a:xfrm>
            <a:off x="299421" y="4702971"/>
            <a:ext cx="3886200" cy="295337"/>
          </a:xfrm>
        </p:spPr>
        <p:txBody>
          <a:bodyPr anchor="b" anchorCtr="0"/>
          <a:lstStyle>
            <a:lvl1pPr marL="0" indent="0">
              <a:buFontTx/>
              <a:buNone/>
              <a:defRPr sz="750" baseline="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lvl="0"/>
            <a:r>
              <a:rPr lang="en-US" dirty="0"/>
              <a:t>References 10pt Arial</a:t>
            </a:r>
          </a:p>
        </p:txBody>
      </p:sp>
    </p:spTree>
    <p:extLst>
      <p:ext uri="{BB962C8B-B14F-4D97-AF65-F5344CB8AC3E}">
        <p14:creationId xmlns:p14="http://schemas.microsoft.com/office/powerpoint/2010/main" val="555732930"/>
      </p:ext>
    </p:extLst>
  </p:cSld>
  <p:clrMapOvr>
    <a:masterClrMapping/>
  </p:clrMapOvr>
  <p:extLst>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299421" y="4702971"/>
            <a:ext cx="3886200" cy="295337"/>
          </a:xfrm>
        </p:spPr>
        <p:txBody>
          <a:bodyPr anchor="b" anchorCtr="0"/>
          <a:lstStyle>
            <a:lvl1pPr marL="0" marR="0" indent="0" algn="l" defTabSz="685784" rtl="0" eaLnBrk="1" fontAlgn="auto" latinLnBrk="0" hangingPunct="1">
              <a:lnSpc>
                <a:spcPct val="95000"/>
              </a:lnSpc>
              <a:spcBef>
                <a:spcPts val="0"/>
              </a:spcBef>
              <a:spcAft>
                <a:spcPts val="750"/>
              </a:spcAft>
              <a:buClr>
                <a:schemeClr val="accent4"/>
              </a:buClr>
              <a:buSzPct val="110000"/>
              <a:buFontTx/>
              <a:buNone/>
              <a:tabLst/>
              <a:defRPr sz="75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marL="0" marR="0" lvl="0" indent="0" algn="l" defTabSz="685784" rtl="0" eaLnBrk="1" fontAlgn="auto" latinLnBrk="0" hangingPunct="1">
              <a:lnSpc>
                <a:spcPct val="95000"/>
              </a:lnSpc>
              <a:spcBef>
                <a:spcPts val="0"/>
              </a:spcBef>
              <a:spcAft>
                <a:spcPts val="750"/>
              </a:spcAft>
              <a:buClr>
                <a:schemeClr val="accent4"/>
              </a:buClr>
              <a:buSzPct val="110000"/>
              <a:buFontTx/>
              <a:buNone/>
              <a:tabLst/>
              <a:defRPr/>
            </a:pPr>
            <a:r>
              <a:rPr lang="en-US" dirty="0"/>
              <a:t>References 10pt Arial</a:t>
            </a:r>
          </a:p>
        </p:txBody>
      </p:sp>
    </p:spTree>
    <p:extLst>
      <p:ext uri="{BB962C8B-B14F-4D97-AF65-F5344CB8AC3E}">
        <p14:creationId xmlns:p14="http://schemas.microsoft.com/office/powerpoint/2010/main" val="122293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lvl1pPr>
          </a:lstStyle>
          <a:p>
            <a:r>
              <a:rPr lang="en-GB" noProof="0" dirty="0"/>
              <a:t>Click to add title</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add title</a:t>
            </a:r>
            <a:endParaRPr lang="en-US" dirty="0"/>
          </a:p>
        </p:txBody>
      </p:sp>
      <p:sp>
        <p:nvSpPr>
          <p:cNvPr id="4" name="Content Placeholder 3"/>
          <p:cNvSpPr>
            <a:spLocks noGrp="1"/>
          </p:cNvSpPr>
          <p:nvPr>
            <p:ph sz="half" idx="2" hasCustomPrompt="1"/>
          </p:nvPr>
        </p:nvSpPr>
        <p:spPr>
          <a:xfrm>
            <a:off x="629842" y="1878806"/>
            <a:ext cx="3868340" cy="2763441"/>
          </a:xfrm>
        </p:spPr>
        <p:txBody>
          <a:bodyPr/>
          <a:lstStyle>
            <a:lvl1pPr>
              <a:defRPr/>
            </a:lvl1pPr>
            <a:lvl2pPr>
              <a:defRPr/>
            </a:lvl2pPr>
            <a:lvl3pPr>
              <a:defRPr/>
            </a:lvl3pPr>
            <a:lvl4pPr>
              <a:defRPr/>
            </a:lvl4pPr>
            <a:lvl5pPr>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add title</a:t>
            </a:r>
            <a:endParaRPr lang="en-US" dirty="0"/>
          </a:p>
        </p:txBody>
      </p:sp>
      <p:sp>
        <p:nvSpPr>
          <p:cNvPr id="6" name="Content Placeholder 5"/>
          <p:cNvSpPr>
            <a:spLocks noGrp="1"/>
          </p:cNvSpPr>
          <p:nvPr>
            <p:ph sz="quarter" idx="4" hasCustomPrompt="1"/>
          </p:nvPr>
        </p:nvSpPr>
        <p:spPr>
          <a:xfrm>
            <a:off x="4629150" y="1878806"/>
            <a:ext cx="3887391" cy="2763441"/>
          </a:xfrm>
        </p:spPr>
        <p:txBody>
          <a:bodyPr/>
          <a:lstStyle>
            <a:lvl1pPr>
              <a:defRPr/>
            </a:lvl1pPr>
            <a:lvl2pPr>
              <a:defRPr/>
            </a:lvl2pPr>
            <a:lvl3pPr>
              <a:defRPr/>
            </a:lvl3pPr>
            <a:lvl4pPr>
              <a:defRPr/>
            </a:lvl4pPr>
            <a:lvl5pPr>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22412714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299421" y="4702971"/>
            <a:ext cx="3886200" cy="295337"/>
          </a:xfrm>
        </p:spPr>
        <p:txBody>
          <a:bodyPr anchor="b" anchorCtr="0"/>
          <a:lstStyle>
            <a:lvl1pPr marL="0" marR="0" indent="0" algn="l" defTabSz="514337" rtl="0" eaLnBrk="1" fontAlgn="auto" latinLnBrk="0" hangingPunct="1">
              <a:lnSpc>
                <a:spcPct val="95000"/>
              </a:lnSpc>
              <a:spcBef>
                <a:spcPts val="0"/>
              </a:spcBef>
              <a:spcAft>
                <a:spcPts val="563"/>
              </a:spcAft>
              <a:buClr>
                <a:schemeClr val="accent4"/>
              </a:buClr>
              <a:buSzPct val="110000"/>
              <a:buFontTx/>
              <a:buNone/>
              <a:tabLst/>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marL="0" marR="0" lvl="0" indent="0" algn="l" defTabSz="514337" rtl="0" eaLnBrk="1" fontAlgn="auto" latinLnBrk="0" hangingPunct="1">
              <a:lnSpc>
                <a:spcPct val="95000"/>
              </a:lnSpc>
              <a:spcBef>
                <a:spcPts val="0"/>
              </a:spcBef>
              <a:spcAft>
                <a:spcPts val="563"/>
              </a:spcAft>
              <a:buClr>
                <a:schemeClr val="accent4"/>
              </a:buClr>
              <a:buSzPct val="110000"/>
              <a:buFontTx/>
              <a:buNone/>
              <a:tabLst/>
              <a:defRPr/>
            </a:pPr>
            <a:r>
              <a:rPr lang="en-US" dirty="0"/>
              <a:t>References 10pt Arial</a:t>
            </a:r>
          </a:p>
        </p:txBody>
      </p:sp>
    </p:spTree>
    <p:extLst>
      <p:ext uri="{BB962C8B-B14F-4D97-AF65-F5344CB8AC3E}">
        <p14:creationId xmlns:p14="http://schemas.microsoft.com/office/powerpoint/2010/main" val="32239728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889E7C8-CCBA-4957-822D-A4C00367C2FC}" type="datetimeFigureOut">
              <a:rPr lang="en-US" altLang="en-US"/>
              <a:pPr>
                <a:defRPr/>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AAD0BD-51C8-4632-9137-744A3370F5C3}" type="slidenum">
              <a:rPr lang="en-US" altLang="en-US"/>
              <a:pPr>
                <a:defRPr/>
              </a:pPr>
              <a:t>‹#›</a:t>
            </a:fld>
            <a:endParaRPr lang="en-US" altLang="en-US"/>
          </a:p>
        </p:txBody>
      </p:sp>
    </p:spTree>
    <p:extLst>
      <p:ext uri="{BB962C8B-B14F-4D97-AF65-F5344CB8AC3E}">
        <p14:creationId xmlns:p14="http://schemas.microsoft.com/office/powerpoint/2010/main" val="17733103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D6559F55-9127-42D9-B2D9-AE90B021A0DA}" type="datetimeFigureOut">
              <a:rPr lang="en-US" altLang="en-US"/>
              <a:pPr>
                <a:defRPr/>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333879-4413-43B3-8090-843C3B5B986B}" type="slidenum">
              <a:rPr lang="en-US" altLang="en-US"/>
              <a:pPr>
                <a:defRPr/>
              </a:pPr>
              <a:t>‹#›</a:t>
            </a:fld>
            <a:endParaRPr lang="en-US" altLang="en-US"/>
          </a:p>
        </p:txBody>
      </p:sp>
    </p:spTree>
    <p:extLst>
      <p:ext uri="{BB962C8B-B14F-4D97-AF65-F5344CB8AC3E}">
        <p14:creationId xmlns:p14="http://schemas.microsoft.com/office/powerpoint/2010/main" val="33832564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3"/>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EEAF1B46-3B40-473F-A7D0-EA3416802E25}" type="datetimeFigureOut">
              <a:rPr lang="en-US" altLang="en-US"/>
              <a:pPr>
                <a:defRPr/>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FAD5A-FFD9-478A-AED9-BDBE1698F940}" type="slidenum">
              <a:rPr lang="en-US" altLang="en-US"/>
              <a:pPr>
                <a:defRPr/>
              </a:pPr>
              <a:t>‹#›</a:t>
            </a:fld>
            <a:endParaRPr lang="en-US" altLang="en-US"/>
          </a:p>
        </p:txBody>
      </p:sp>
    </p:spTree>
    <p:extLst>
      <p:ext uri="{BB962C8B-B14F-4D97-AF65-F5344CB8AC3E}">
        <p14:creationId xmlns:p14="http://schemas.microsoft.com/office/powerpoint/2010/main" val="16211198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5"/>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5"/>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5CD11951-DDCC-4CDE-A7E6-60F0CEF7E6D1}" type="datetimeFigureOut">
              <a:rPr lang="en-US" altLang="en-US"/>
              <a:pPr>
                <a:defRPr/>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997915-0DC4-47E5-8AB4-802D8D36591E}" type="slidenum">
              <a:rPr lang="en-US" altLang="en-US"/>
              <a:pPr>
                <a:defRPr/>
              </a:pPr>
              <a:t>‹#›</a:t>
            </a:fld>
            <a:endParaRPr lang="en-US" altLang="en-US"/>
          </a:p>
        </p:txBody>
      </p:sp>
    </p:spTree>
    <p:extLst>
      <p:ext uri="{BB962C8B-B14F-4D97-AF65-F5344CB8AC3E}">
        <p14:creationId xmlns:p14="http://schemas.microsoft.com/office/powerpoint/2010/main" val="30994229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1B3A64F8-7560-4240-AFFB-7739EA02B377}" type="datetimeFigureOut">
              <a:rPr lang="en-US" altLang="en-US"/>
              <a:pPr>
                <a:defRPr/>
              </a:pPr>
              <a:t>5/31/22</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0E82977-37E5-4EA5-A8E3-FD796CBB4DD6}" type="slidenum">
              <a:rPr lang="en-US" altLang="en-US"/>
              <a:pPr>
                <a:defRPr/>
              </a:pPr>
              <a:t>‹#›</a:t>
            </a:fld>
            <a:endParaRPr lang="en-US" altLang="en-US"/>
          </a:p>
        </p:txBody>
      </p:sp>
    </p:spTree>
    <p:extLst>
      <p:ext uri="{BB962C8B-B14F-4D97-AF65-F5344CB8AC3E}">
        <p14:creationId xmlns:p14="http://schemas.microsoft.com/office/powerpoint/2010/main" val="6948589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B8D9ADC-A66B-4CB1-9B50-85C49CED31E4}" type="datetimeFigureOut">
              <a:rPr lang="en-US" altLang="en-US"/>
              <a:pPr>
                <a:defRPr/>
              </a:pPr>
              <a:t>5/31/22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A251E10-921E-4D07-9FB9-201CB6FA1376}" type="slidenum">
              <a:rPr lang="en-US" altLang="en-US"/>
              <a:pPr>
                <a:defRPr/>
              </a:pPr>
              <a:t>‹#›</a:t>
            </a:fld>
            <a:endParaRPr lang="en-US" altLang="en-US"/>
          </a:p>
        </p:txBody>
      </p:sp>
    </p:spTree>
    <p:extLst>
      <p:ext uri="{BB962C8B-B14F-4D97-AF65-F5344CB8AC3E}">
        <p14:creationId xmlns:p14="http://schemas.microsoft.com/office/powerpoint/2010/main" val="34670838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DA89B0-C182-486D-94E0-D9192A3FDFD4}" type="datetimeFigureOut">
              <a:rPr lang="en-US" altLang="en-US"/>
              <a:pPr>
                <a:defRPr/>
              </a:pPr>
              <a:t>5/31/22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491BCF1-F14A-4015-87AE-91FD00777A65}" type="slidenum">
              <a:rPr lang="en-US" altLang="en-US"/>
              <a:pPr>
                <a:defRPr/>
              </a:pPr>
              <a:t>‹#›</a:t>
            </a:fld>
            <a:endParaRPr lang="en-US" altLang="en-US"/>
          </a:p>
        </p:txBody>
      </p:sp>
    </p:spTree>
    <p:extLst>
      <p:ext uri="{BB962C8B-B14F-4D97-AF65-F5344CB8AC3E}">
        <p14:creationId xmlns:p14="http://schemas.microsoft.com/office/powerpoint/2010/main" val="15486558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CEE7CCF7-DF4A-4C40-84B4-7952E3F53C52}" type="datetimeFigureOut">
              <a:rPr lang="en-US" altLang="en-US"/>
              <a:pPr>
                <a:defRPr/>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739F35D-0475-46A3-91D7-46F9B22CE1EF}" type="slidenum">
              <a:rPr lang="en-US" altLang="en-US"/>
              <a:pPr>
                <a:defRPr/>
              </a:pPr>
              <a:t>‹#›</a:t>
            </a:fld>
            <a:endParaRPr lang="en-US" altLang="en-US"/>
          </a:p>
        </p:txBody>
      </p:sp>
    </p:spTree>
    <p:extLst>
      <p:ext uri="{BB962C8B-B14F-4D97-AF65-F5344CB8AC3E}">
        <p14:creationId xmlns:p14="http://schemas.microsoft.com/office/powerpoint/2010/main" val="28960515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E8AC1DA4-F98E-4566-B0DA-AF0C02F5CA35}" type="datetimeFigureOut">
              <a:rPr lang="en-US" altLang="en-US"/>
              <a:pPr>
                <a:defRPr/>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A89A2F2-30B8-4734-B934-26FCF472D2D4}" type="slidenum">
              <a:rPr lang="en-US" altLang="en-US"/>
              <a:pPr>
                <a:defRPr/>
              </a:pPr>
              <a:t>‹#›</a:t>
            </a:fld>
            <a:endParaRPr lang="en-US" altLang="en-US"/>
          </a:p>
        </p:txBody>
      </p:sp>
    </p:spTree>
    <p:extLst>
      <p:ext uri="{BB962C8B-B14F-4D97-AF65-F5344CB8AC3E}">
        <p14:creationId xmlns:p14="http://schemas.microsoft.com/office/powerpoint/2010/main" val="63043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title</a:t>
            </a:r>
            <a:endParaRPr lang="en-US" dirty="0"/>
          </a:p>
        </p:txBody>
      </p:sp>
    </p:spTree>
    <p:extLst>
      <p:ext uri="{BB962C8B-B14F-4D97-AF65-F5344CB8AC3E}">
        <p14:creationId xmlns:p14="http://schemas.microsoft.com/office/powerpoint/2010/main" val="393119490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270221CD-DD0A-4B1F-B96D-9861B6980819}" type="datetimeFigureOut">
              <a:rPr lang="en-US" altLang="en-US"/>
              <a:pPr>
                <a:defRPr/>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5A971F-F227-4BFB-BEE7-40D7F8E91EB1}" type="slidenum">
              <a:rPr lang="en-US" altLang="en-US"/>
              <a:pPr>
                <a:defRPr/>
              </a:pPr>
              <a:t>‹#›</a:t>
            </a:fld>
            <a:endParaRPr lang="en-US" altLang="en-US"/>
          </a:p>
        </p:txBody>
      </p:sp>
    </p:spTree>
    <p:extLst>
      <p:ext uri="{BB962C8B-B14F-4D97-AF65-F5344CB8AC3E}">
        <p14:creationId xmlns:p14="http://schemas.microsoft.com/office/powerpoint/2010/main" val="241181950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6"/>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86"/>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2FBB9245-5EEE-45FD-AB8D-279A7472C2EA}" type="datetimeFigureOut">
              <a:rPr lang="en-US" altLang="en-US"/>
              <a:pPr>
                <a:defRPr/>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CBBC4E-FE27-47F5-82A9-E3A782216A26}" type="slidenum">
              <a:rPr lang="en-US" altLang="en-US"/>
              <a:pPr>
                <a:defRPr/>
              </a:pPr>
              <a:t>‹#›</a:t>
            </a:fld>
            <a:endParaRPr lang="en-US" altLang="en-US"/>
          </a:p>
        </p:txBody>
      </p:sp>
    </p:spTree>
    <p:extLst>
      <p:ext uri="{BB962C8B-B14F-4D97-AF65-F5344CB8AC3E}">
        <p14:creationId xmlns:p14="http://schemas.microsoft.com/office/powerpoint/2010/main" val="42227988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495" y="205908"/>
            <a:ext cx="8229023" cy="857250"/>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414474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A picture containing computer, keyboard, sitting, table&#10;&#10;Description automatically generated">
            <a:extLst>
              <a:ext uri="{FF2B5EF4-FFF2-40B4-BE49-F238E27FC236}">
                <a16:creationId xmlns:a16="http://schemas.microsoft.com/office/drawing/2014/main" id="{B5866865-B80A-4B7F-B403-8377B6CD52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0"/>
            <a:ext cx="9142857" cy="5142857"/>
          </a:xfrm>
          <a:prstGeom prst="rect">
            <a:avLst/>
          </a:prstGeom>
        </p:spPr>
      </p:pic>
      <p:sp>
        <p:nvSpPr>
          <p:cNvPr id="2" name="Title 1"/>
          <p:cNvSpPr>
            <a:spLocks noGrp="1"/>
          </p:cNvSpPr>
          <p:nvPr>
            <p:ph type="ctrTitle"/>
          </p:nvPr>
        </p:nvSpPr>
        <p:spPr>
          <a:xfrm>
            <a:off x="685800" y="513682"/>
            <a:ext cx="7772400" cy="1241822"/>
          </a:xfrm>
        </p:spPr>
        <p:txBody>
          <a:bodyPr anchor="t">
            <a:normAutofit/>
          </a:bodyPr>
          <a:lstStyle>
            <a:lvl1pPr algn="ctr">
              <a:defRPr sz="3200" b="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685800" y="3762030"/>
            <a:ext cx="7772400" cy="802820"/>
          </a:xfrm>
        </p:spPr>
        <p:txBody>
          <a:bodyPr>
            <a:normAutofit/>
          </a:bodyPr>
          <a:lstStyle>
            <a:lvl1pPr marL="0" indent="0" algn="ctr">
              <a:buNone/>
              <a:defRPr sz="20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4" name="Picture 3">
            <a:extLst>
              <a:ext uri="{FF2B5EF4-FFF2-40B4-BE49-F238E27FC236}">
                <a16:creationId xmlns:a16="http://schemas.microsoft.com/office/drawing/2014/main" id="{28C880AD-07CF-4580-B9B8-05B8737FD3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859" y="4686197"/>
            <a:ext cx="1763821" cy="288000"/>
          </a:xfrm>
          <a:prstGeom prst="rect">
            <a:avLst/>
          </a:prstGeom>
        </p:spPr>
      </p:pic>
    </p:spTree>
    <p:extLst>
      <p:ext uri="{BB962C8B-B14F-4D97-AF65-F5344CB8AC3E}">
        <p14:creationId xmlns:p14="http://schemas.microsoft.com/office/powerpoint/2010/main" val="118746274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DEEB17-7632-4BD0-8A25-FEE10596EA84}"/>
              </a:ext>
            </a:extLst>
          </p:cNvPr>
          <p:cNvSpPr/>
          <p:nvPr userDrawn="1"/>
        </p:nvSpPr>
        <p:spPr>
          <a:xfrm>
            <a:off x="0" y="4502258"/>
            <a:ext cx="9144000" cy="641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87972" y="442952"/>
            <a:ext cx="7772400" cy="1241822"/>
          </a:xfrm>
        </p:spPr>
        <p:txBody>
          <a:bodyPr anchor="b">
            <a:normAutofit/>
          </a:bodyPr>
          <a:lstStyle>
            <a:lvl1pPr algn="ctr">
              <a:defRPr sz="3200" b="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587972" y="1868713"/>
            <a:ext cx="7772400" cy="802820"/>
          </a:xfrm>
        </p:spPr>
        <p:txBody>
          <a:bodyPr>
            <a:normAutofit/>
          </a:bodyPr>
          <a:lstStyle>
            <a:lvl1pPr marL="0" indent="0" algn="ctr">
              <a:buNone/>
              <a:defRPr sz="20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4" name="Picture 3">
            <a:extLst>
              <a:ext uri="{FF2B5EF4-FFF2-40B4-BE49-F238E27FC236}">
                <a16:creationId xmlns:a16="http://schemas.microsoft.com/office/drawing/2014/main" id="{28C880AD-07CF-4580-B9B8-05B8737FD3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59" y="4686197"/>
            <a:ext cx="1763821" cy="288000"/>
          </a:xfrm>
          <a:prstGeom prst="rect">
            <a:avLst/>
          </a:prstGeom>
        </p:spPr>
      </p:pic>
    </p:spTree>
    <p:extLst>
      <p:ext uri="{BB962C8B-B14F-4D97-AF65-F5344CB8AC3E}">
        <p14:creationId xmlns:p14="http://schemas.microsoft.com/office/powerpoint/2010/main" val="3932574921"/>
      </p:ext>
    </p:extLst>
  </p:cSld>
  <p:clrMapOvr>
    <a:masterClrMapping/>
  </p:clrMapOvr>
  <p:extLst>
    <p:ext uri="{DCECCB84-F9BA-43D5-87BE-67443E8EF086}">
      <p15:sldGuideLst xmlns:p15="http://schemas.microsoft.com/office/powerpoint/2012/main">
        <p15:guide id="1" orient="horz" pos="1620">
          <p15:clr>
            <a:srgbClr val="FBAE40"/>
          </p15:clr>
        </p15:guide>
        <p15:guide id="2" pos="431">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533828-ABF0-494A-9EAA-58BD69BA9D79}"/>
              </a:ext>
            </a:extLst>
          </p:cNvPr>
          <p:cNvSpPr>
            <a:spLocks noGrp="1"/>
          </p:cNvSpPr>
          <p:nvPr>
            <p:ph type="body" sz="quarter" idx="10"/>
          </p:nvPr>
        </p:nvSpPr>
        <p:spPr>
          <a:xfrm>
            <a:off x="0" y="4926518"/>
            <a:ext cx="3770313" cy="216982"/>
          </a:xfrm>
        </p:spPr>
        <p:txBody>
          <a:bodyPr anchor="b">
            <a:spAutoFit/>
          </a:bodyPr>
          <a:lstStyle>
            <a:lvl1pPr marL="0" indent="0">
              <a:spcBef>
                <a:spcPts val="0"/>
              </a:spcBef>
              <a:buNone/>
              <a:defRPr sz="900"/>
            </a:lvl1pPr>
          </a:lstStyle>
          <a:p>
            <a:pPr lvl="0"/>
            <a:r>
              <a:rPr lang="en-US" dirty="0"/>
              <a:t>Click to edit Master text styles</a:t>
            </a:r>
          </a:p>
        </p:txBody>
      </p:sp>
      <p:sp>
        <p:nvSpPr>
          <p:cNvPr id="9" name="Text Placeholder 4">
            <a:extLst>
              <a:ext uri="{FF2B5EF4-FFF2-40B4-BE49-F238E27FC236}">
                <a16:creationId xmlns:a16="http://schemas.microsoft.com/office/drawing/2014/main" id="{DEA2EB13-40B6-4B08-817B-48D15A509640}"/>
              </a:ext>
            </a:extLst>
          </p:cNvPr>
          <p:cNvSpPr>
            <a:spLocks noGrp="1"/>
          </p:cNvSpPr>
          <p:nvPr>
            <p:ph type="body" sz="quarter" idx="11"/>
          </p:nvPr>
        </p:nvSpPr>
        <p:spPr>
          <a:xfrm>
            <a:off x="5373687" y="4926518"/>
            <a:ext cx="3770313" cy="216982"/>
          </a:xfrm>
        </p:spPr>
        <p:txBody>
          <a:bodyPr anchor="b">
            <a:spAutoFit/>
          </a:bodyPr>
          <a:lstStyle>
            <a:lvl1pPr marL="0" indent="0" algn="r">
              <a:spcBef>
                <a:spcPts val="0"/>
              </a:spcBef>
              <a:buNone/>
              <a:defRPr sz="900"/>
            </a:lvl1pPr>
          </a:lstStyle>
          <a:p>
            <a:pPr lvl="0"/>
            <a:r>
              <a:rPr lang="en-US"/>
              <a:t>Click to edit Master text styles</a:t>
            </a:r>
          </a:p>
        </p:txBody>
      </p:sp>
    </p:spTree>
    <p:extLst>
      <p:ext uri="{BB962C8B-B14F-4D97-AF65-F5344CB8AC3E}">
        <p14:creationId xmlns:p14="http://schemas.microsoft.com/office/powerpoint/2010/main" val="17863735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908234"/>
            <a:ext cx="7886700" cy="2139553"/>
          </a:xfrm>
        </p:spPr>
        <p:txBody>
          <a:bodyPr anchor="b">
            <a:normAutofit/>
          </a:bodyPr>
          <a:lstStyle>
            <a:lvl1pPr>
              <a:defRPr sz="3300"/>
            </a:lvl1pPr>
          </a:lstStyle>
          <a:p>
            <a:r>
              <a:rPr lang="en-US"/>
              <a:t>Click to edit Master title style</a:t>
            </a:r>
            <a:endParaRPr lang="en-US" dirty="0"/>
          </a:p>
        </p:txBody>
      </p:sp>
      <p:pic>
        <p:nvPicPr>
          <p:cNvPr id="3" name="Picture 2" descr="A close up of a computer&#10;&#10;Description automatically generated">
            <a:extLst>
              <a:ext uri="{FF2B5EF4-FFF2-40B4-BE49-F238E27FC236}">
                <a16:creationId xmlns:a16="http://schemas.microsoft.com/office/drawing/2014/main" id="{D91EE54A-9C48-4172-8F67-648F161EC9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983" r="12077"/>
          <a:stretch/>
        </p:blipFill>
        <p:spPr>
          <a:xfrm>
            <a:off x="-658441" y="-1"/>
            <a:ext cx="9802441" cy="5143501"/>
          </a:xfrm>
          <a:prstGeom prst="rect">
            <a:avLst/>
          </a:prstGeom>
        </p:spPr>
      </p:pic>
    </p:spTree>
    <p:extLst>
      <p:ext uri="{BB962C8B-B14F-4D97-AF65-F5344CB8AC3E}">
        <p14:creationId xmlns:p14="http://schemas.microsoft.com/office/powerpoint/2010/main" val="9673435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a:extLst>
              <a:ext uri="{FF2B5EF4-FFF2-40B4-BE49-F238E27FC236}">
                <a16:creationId xmlns:a16="http://schemas.microsoft.com/office/drawing/2014/main" id="{B4BAD75D-B78F-4C0F-AE63-7063BDBED210}"/>
              </a:ext>
            </a:extLst>
          </p:cNvPr>
          <p:cNvSpPr>
            <a:spLocks noGrp="1"/>
          </p:cNvSpPr>
          <p:nvPr>
            <p:ph type="body" sz="quarter" idx="10"/>
          </p:nvPr>
        </p:nvSpPr>
        <p:spPr>
          <a:xfrm>
            <a:off x="0" y="4926518"/>
            <a:ext cx="3770313" cy="216982"/>
          </a:xfrm>
        </p:spPr>
        <p:txBody>
          <a:bodyPr anchor="b">
            <a:spAutoFit/>
          </a:bodyPr>
          <a:lstStyle>
            <a:lvl1pPr marL="0" indent="0">
              <a:spcBef>
                <a:spcPts val="0"/>
              </a:spcBef>
              <a:buNone/>
              <a:defRPr sz="900"/>
            </a:lvl1pPr>
          </a:lstStyle>
          <a:p>
            <a:pPr lvl="0"/>
            <a:r>
              <a:rPr lang="en-US"/>
              <a:t>Click to edit Master text styles</a:t>
            </a:r>
          </a:p>
        </p:txBody>
      </p:sp>
      <p:sp>
        <p:nvSpPr>
          <p:cNvPr id="10" name="Text Placeholder 4">
            <a:extLst>
              <a:ext uri="{FF2B5EF4-FFF2-40B4-BE49-F238E27FC236}">
                <a16:creationId xmlns:a16="http://schemas.microsoft.com/office/drawing/2014/main" id="{156C75E9-AE46-4C8A-966D-E59583B66D4D}"/>
              </a:ext>
            </a:extLst>
          </p:cNvPr>
          <p:cNvSpPr>
            <a:spLocks noGrp="1"/>
          </p:cNvSpPr>
          <p:nvPr>
            <p:ph type="body" sz="quarter" idx="11"/>
          </p:nvPr>
        </p:nvSpPr>
        <p:spPr>
          <a:xfrm>
            <a:off x="5373687" y="4926518"/>
            <a:ext cx="3770313" cy="216982"/>
          </a:xfrm>
        </p:spPr>
        <p:txBody>
          <a:bodyPr anchor="b">
            <a:spAutoFit/>
          </a:bodyPr>
          <a:lstStyle>
            <a:lvl1pPr marL="0" indent="0" algn="r">
              <a:spcBef>
                <a:spcPts val="0"/>
              </a:spcBef>
              <a:buNone/>
              <a:defRPr sz="900"/>
            </a:lvl1pPr>
          </a:lstStyle>
          <a:p>
            <a:pPr lvl="0"/>
            <a:r>
              <a:rPr lang="en-US" dirty="0"/>
              <a:t>Click to edit Master text styles</a:t>
            </a:r>
          </a:p>
        </p:txBody>
      </p:sp>
    </p:spTree>
    <p:extLst>
      <p:ext uri="{BB962C8B-B14F-4D97-AF65-F5344CB8AC3E}">
        <p14:creationId xmlns:p14="http://schemas.microsoft.com/office/powerpoint/2010/main" val="77313487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9331F783-C0FF-4228-AEF9-60097379A7A1}"/>
              </a:ext>
            </a:extLst>
          </p:cNvPr>
          <p:cNvSpPr>
            <a:spLocks noGrp="1"/>
          </p:cNvSpPr>
          <p:nvPr>
            <p:ph type="body" sz="quarter" idx="10"/>
          </p:nvPr>
        </p:nvSpPr>
        <p:spPr>
          <a:xfrm>
            <a:off x="0" y="4926518"/>
            <a:ext cx="3770313" cy="216982"/>
          </a:xfrm>
        </p:spPr>
        <p:txBody>
          <a:bodyPr anchor="b">
            <a:spAutoFit/>
          </a:bodyPr>
          <a:lstStyle>
            <a:lvl1pPr marL="0" indent="0">
              <a:spcBef>
                <a:spcPts val="0"/>
              </a:spcBef>
              <a:buNone/>
              <a:defRPr sz="900"/>
            </a:lvl1pPr>
          </a:lstStyle>
          <a:p>
            <a:pPr lvl="0"/>
            <a:r>
              <a:rPr lang="en-US" dirty="0"/>
              <a:t>Click to edit Master text styles</a:t>
            </a:r>
          </a:p>
        </p:txBody>
      </p:sp>
      <p:sp>
        <p:nvSpPr>
          <p:cNvPr id="8" name="Text Placeholder 4">
            <a:extLst>
              <a:ext uri="{FF2B5EF4-FFF2-40B4-BE49-F238E27FC236}">
                <a16:creationId xmlns:a16="http://schemas.microsoft.com/office/drawing/2014/main" id="{424E0EA9-952D-4348-AE95-47ACFCD8D570}"/>
              </a:ext>
            </a:extLst>
          </p:cNvPr>
          <p:cNvSpPr>
            <a:spLocks noGrp="1"/>
          </p:cNvSpPr>
          <p:nvPr>
            <p:ph type="body" sz="quarter" idx="11"/>
          </p:nvPr>
        </p:nvSpPr>
        <p:spPr>
          <a:xfrm>
            <a:off x="5373687" y="4926518"/>
            <a:ext cx="3770313" cy="216982"/>
          </a:xfrm>
        </p:spPr>
        <p:txBody>
          <a:bodyPr anchor="b">
            <a:spAutoFit/>
          </a:bodyPr>
          <a:lstStyle>
            <a:lvl1pPr marL="0" indent="0" algn="r">
              <a:spcBef>
                <a:spcPts val="0"/>
              </a:spcBef>
              <a:buNone/>
              <a:defRPr sz="900"/>
            </a:lvl1pPr>
          </a:lstStyle>
          <a:p>
            <a:pPr lvl="0"/>
            <a:r>
              <a:rPr lang="en-US"/>
              <a:t>Click to edit Master text styles</a:t>
            </a:r>
          </a:p>
        </p:txBody>
      </p:sp>
    </p:spTree>
    <p:extLst>
      <p:ext uri="{BB962C8B-B14F-4D97-AF65-F5344CB8AC3E}">
        <p14:creationId xmlns:p14="http://schemas.microsoft.com/office/powerpoint/2010/main" val="200409025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1DE03470-6E82-4BE5-B0A0-FEA55D4553F8}"/>
              </a:ext>
            </a:extLst>
          </p:cNvPr>
          <p:cNvSpPr>
            <a:spLocks noGrp="1"/>
          </p:cNvSpPr>
          <p:nvPr>
            <p:ph type="body" sz="quarter" idx="10"/>
          </p:nvPr>
        </p:nvSpPr>
        <p:spPr>
          <a:xfrm>
            <a:off x="0" y="4926518"/>
            <a:ext cx="3770313" cy="216982"/>
          </a:xfrm>
        </p:spPr>
        <p:txBody>
          <a:bodyPr anchor="b">
            <a:spAutoFit/>
          </a:bodyPr>
          <a:lstStyle>
            <a:lvl1pPr marL="0" indent="0">
              <a:spcBef>
                <a:spcPts val="0"/>
              </a:spcBef>
              <a:buNone/>
              <a:defRPr sz="900"/>
            </a:lvl1pPr>
          </a:lstStyle>
          <a:p>
            <a:pPr lvl="0"/>
            <a:r>
              <a:rPr lang="en-US"/>
              <a:t>Click to edit Master text styles</a:t>
            </a:r>
          </a:p>
        </p:txBody>
      </p:sp>
      <p:sp>
        <p:nvSpPr>
          <p:cNvPr id="7" name="Text Placeholder 4">
            <a:extLst>
              <a:ext uri="{FF2B5EF4-FFF2-40B4-BE49-F238E27FC236}">
                <a16:creationId xmlns:a16="http://schemas.microsoft.com/office/drawing/2014/main" id="{AA46338E-2951-4D9D-9D8C-7A46FD9C712E}"/>
              </a:ext>
            </a:extLst>
          </p:cNvPr>
          <p:cNvSpPr>
            <a:spLocks noGrp="1"/>
          </p:cNvSpPr>
          <p:nvPr>
            <p:ph type="body" sz="quarter" idx="11"/>
          </p:nvPr>
        </p:nvSpPr>
        <p:spPr>
          <a:xfrm>
            <a:off x="5373687" y="4926518"/>
            <a:ext cx="3770313" cy="216982"/>
          </a:xfrm>
        </p:spPr>
        <p:txBody>
          <a:bodyPr anchor="b">
            <a:spAutoFit/>
          </a:bodyPr>
          <a:lstStyle>
            <a:lvl1pPr marL="0" indent="0" algn="r">
              <a:spcBef>
                <a:spcPts val="0"/>
              </a:spcBef>
              <a:buNone/>
              <a:defRPr sz="900"/>
            </a:lvl1pPr>
          </a:lstStyle>
          <a:p>
            <a:pPr lvl="0"/>
            <a:r>
              <a:rPr lang="en-US" dirty="0"/>
              <a:t>Click to edit Master text styles</a:t>
            </a:r>
          </a:p>
        </p:txBody>
      </p:sp>
    </p:spTree>
    <p:extLst>
      <p:ext uri="{BB962C8B-B14F-4D97-AF65-F5344CB8AC3E}">
        <p14:creationId xmlns:p14="http://schemas.microsoft.com/office/powerpoint/2010/main" val="396264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_1">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85800" y="2810582"/>
            <a:ext cx="7772400" cy="1102519"/>
          </a:xfrm>
          <a:prstGeom prst="rect">
            <a:avLst/>
          </a:prstGeom>
        </p:spPr>
        <p:txBody>
          <a:body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5"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4428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080000"/>
            <a:ext cx="7886700" cy="357201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C5A25F73-90A9-4CFD-8018-C40E56D2E852}"/>
              </a:ext>
            </a:extLst>
          </p:cNvPr>
          <p:cNvSpPr>
            <a:spLocks noGrp="1"/>
          </p:cNvSpPr>
          <p:nvPr>
            <p:ph type="body" sz="quarter" idx="10"/>
          </p:nvPr>
        </p:nvSpPr>
        <p:spPr>
          <a:xfrm>
            <a:off x="644" y="4926661"/>
            <a:ext cx="5760000" cy="215444"/>
          </a:xfrm>
          <a:noFill/>
          <a:ln>
            <a:noFill/>
          </a:ln>
        </p:spPr>
        <p:txBody>
          <a:bodyPr anchor="b">
            <a:spAutoFit/>
          </a:bodyPr>
          <a:lstStyle>
            <a:lvl1pPr marL="0" indent="0">
              <a:spcBef>
                <a:spcPts val="0"/>
              </a:spcBef>
              <a:spcAft>
                <a:spcPts val="0"/>
              </a:spcAft>
              <a:buNone/>
              <a:defRPr sz="800" spc="0" baseline="0">
                <a:solidFill>
                  <a:schemeClr val="tx1"/>
                </a:solidFill>
                <a:latin typeface="+mn-lt"/>
                <a:cs typeface="Arial" panose="020B0604020202020204" pitchFamily="34" charset="0"/>
              </a:defRPr>
            </a:lvl1pPr>
          </a:lstStyle>
          <a:p>
            <a:pPr lvl="0"/>
            <a:r>
              <a:rPr lang="en-US" dirty="0"/>
              <a:t>Edit Master text styles</a:t>
            </a:r>
          </a:p>
        </p:txBody>
      </p:sp>
      <p:sp>
        <p:nvSpPr>
          <p:cNvPr id="6" name="Text Placeholder 3">
            <a:extLst>
              <a:ext uri="{FF2B5EF4-FFF2-40B4-BE49-F238E27FC236}">
                <a16:creationId xmlns:a16="http://schemas.microsoft.com/office/drawing/2014/main" id="{38E96A81-4A46-4D43-99C0-4639535D1C1C}"/>
              </a:ext>
            </a:extLst>
          </p:cNvPr>
          <p:cNvSpPr>
            <a:spLocks noGrp="1"/>
          </p:cNvSpPr>
          <p:nvPr>
            <p:ph type="body" sz="quarter" idx="12"/>
          </p:nvPr>
        </p:nvSpPr>
        <p:spPr>
          <a:xfrm>
            <a:off x="628650" y="540000"/>
            <a:ext cx="7886700" cy="432000"/>
          </a:xfrm>
        </p:spPr>
        <p:txBody>
          <a:bodyPr>
            <a:normAutofit/>
          </a:bodyPr>
          <a:lstStyle>
            <a:lvl1pPr marL="0" indent="0" algn="ctr">
              <a:buNone/>
              <a:defRPr sz="2000"/>
            </a:lvl1pPr>
          </a:lstStyle>
          <a:p>
            <a:pPr lvl="0"/>
            <a:r>
              <a:rPr lang="en-US" dirty="0"/>
              <a:t>Edit Master text styles</a:t>
            </a:r>
          </a:p>
        </p:txBody>
      </p:sp>
    </p:spTree>
    <p:extLst>
      <p:ext uri="{BB962C8B-B14F-4D97-AF65-F5344CB8AC3E}">
        <p14:creationId xmlns:p14="http://schemas.microsoft.com/office/powerpoint/2010/main" val="23664118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628650" y="540000"/>
            <a:ext cx="7886700" cy="432000"/>
          </a:xfrm>
        </p:spPr>
        <p:txBody>
          <a:bodyPr>
            <a:normAutofit/>
          </a:bodyPr>
          <a:lstStyle>
            <a:lvl1pPr marL="0" indent="0" algn="ctr">
              <a:buNone/>
              <a:defRPr sz="2000"/>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p:nvPr>
        </p:nvSpPr>
        <p:spPr>
          <a:xfrm>
            <a:off x="644" y="4926661"/>
            <a:ext cx="5760000" cy="215444"/>
          </a:xfrm>
          <a:noFill/>
          <a:ln>
            <a:noFill/>
          </a:ln>
        </p:spPr>
        <p:txBody>
          <a:bodyPr anchor="b">
            <a:spAutoFit/>
          </a:bodyPr>
          <a:lstStyle>
            <a:lvl1pPr marL="0" indent="0">
              <a:spcBef>
                <a:spcPts val="0"/>
              </a:spcBef>
              <a:spcAft>
                <a:spcPts val="0"/>
              </a:spcAft>
              <a:buNone/>
              <a:defRPr sz="800" spc="0" baseline="0">
                <a:solidFill>
                  <a:schemeClr val="tx1"/>
                </a:solidFill>
                <a:latin typeface="+mn-lt"/>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7163838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logo + Title + 1 column">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85800" y="1007999"/>
            <a:ext cx="7772400" cy="995239"/>
          </a:xfrm>
          <a:prstGeom prst="rect">
            <a:avLst/>
          </a:prstGeom>
        </p:spPr>
        <p:txBody>
          <a:bodyPr anchor="ct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pic>
        <p:nvPicPr>
          <p:cNvPr id="7" name="Picture 6" descr="EBMT_logo_color.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000" y="360000"/>
            <a:ext cx="2893395" cy="648000"/>
          </a:xfrm>
          <a:prstGeom prst="rect">
            <a:avLst/>
          </a:prstGeom>
        </p:spPr>
      </p:pic>
      <p:sp>
        <p:nvSpPr>
          <p:cNvPr id="8" name="Marcador de posición de contenido 2">
            <a:extLst>
              <a:ext uri="{FF2B5EF4-FFF2-40B4-BE49-F238E27FC236}">
                <a16:creationId xmlns:a16="http://schemas.microsoft.com/office/drawing/2014/main" id="{387A34A0-BE60-D04E-9283-3B8EF71CC22C}"/>
              </a:ext>
            </a:extLst>
          </p:cNvPr>
          <p:cNvSpPr>
            <a:spLocks noGrp="1"/>
          </p:cNvSpPr>
          <p:nvPr>
            <p:ph idx="10" hasCustomPrompt="1"/>
          </p:nvPr>
        </p:nvSpPr>
        <p:spPr>
          <a:xfrm>
            <a:off x="685800" y="2177244"/>
            <a:ext cx="7772400" cy="2590019"/>
          </a:xfrm>
        </p:spPr>
        <p:txBody>
          <a:bodyPr lIns="90000" tIns="0" rIns="90000" bIns="0" rtlCol="0">
            <a:normAutofit/>
          </a:bodyPr>
          <a:lstStyle>
            <a:lvl1pPr marL="0" indent="0">
              <a:lnSpc>
                <a:spcPct val="100000"/>
              </a:lnSpc>
              <a:spcBef>
                <a:spcPts val="500"/>
              </a:spcBef>
              <a:spcAft>
                <a:spcPts val="1000"/>
              </a:spcAft>
              <a:buNone/>
              <a:defRPr sz="18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Tree>
    <p:extLst>
      <p:ext uri="{BB962C8B-B14F-4D97-AF65-F5344CB8AC3E}">
        <p14:creationId xmlns:p14="http://schemas.microsoft.com/office/powerpoint/2010/main" val="198934570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3"/>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4FF8156-7EE9-4FD6-A16A-CBD425085652}"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D1ED8F3-C68F-4F62-900F-AA831C67902D}" type="slidenum">
              <a:rPr lang="en-US" altLang="en-US"/>
              <a:pPr/>
              <a:t>‹#›</a:t>
            </a:fld>
            <a:endParaRPr lang="en-US" altLang="en-US"/>
          </a:p>
        </p:txBody>
      </p:sp>
    </p:spTree>
    <p:extLst>
      <p:ext uri="{BB962C8B-B14F-4D97-AF65-F5344CB8AC3E}">
        <p14:creationId xmlns:p14="http://schemas.microsoft.com/office/powerpoint/2010/main" val="42146368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617BF241-19CA-40C7-AB3F-D8B509D807C5}"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D598D4-72AC-4524-98F6-826A6E386A3A}" type="slidenum">
              <a:rPr lang="en-US" altLang="en-US"/>
              <a:pPr/>
              <a:t>‹#›</a:t>
            </a:fld>
            <a:endParaRPr lang="en-US" altLang="en-US"/>
          </a:p>
        </p:txBody>
      </p:sp>
    </p:spTree>
    <p:extLst>
      <p:ext uri="{BB962C8B-B14F-4D97-AF65-F5344CB8AC3E}">
        <p14:creationId xmlns:p14="http://schemas.microsoft.com/office/powerpoint/2010/main" val="212228497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43"/>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2EC12D37-D9E6-425A-A493-ACC24EAE6E4E}"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B795EA-D138-42B7-A815-BC58D22F6DBE}" type="slidenum">
              <a:rPr lang="en-US" altLang="en-US"/>
              <a:pPr/>
              <a:t>‹#›</a:t>
            </a:fld>
            <a:endParaRPr lang="en-US" altLang="en-US"/>
          </a:p>
        </p:txBody>
      </p:sp>
    </p:spTree>
    <p:extLst>
      <p:ext uri="{BB962C8B-B14F-4D97-AF65-F5344CB8AC3E}">
        <p14:creationId xmlns:p14="http://schemas.microsoft.com/office/powerpoint/2010/main" val="11591486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6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6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D3B85FBB-8F7C-4234-96A8-D3DA6174ADAF}" type="datetimeFigureOut">
              <a:rPr lang="en-US" altLang="en-US"/>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3E7BFAB-4794-4939-AFA0-362529BC6954}" type="slidenum">
              <a:rPr lang="en-US" altLang="en-US"/>
              <a:pPr/>
              <a:t>‹#›</a:t>
            </a:fld>
            <a:endParaRPr lang="en-US" altLang="en-US"/>
          </a:p>
        </p:txBody>
      </p:sp>
    </p:spTree>
    <p:extLst>
      <p:ext uri="{BB962C8B-B14F-4D97-AF65-F5344CB8AC3E}">
        <p14:creationId xmlns:p14="http://schemas.microsoft.com/office/powerpoint/2010/main" val="33162094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3"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1"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51"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9CE0E258-3169-4910-A517-4D92A354CB3B}" type="datetimeFigureOut">
              <a:rPr lang="en-US" altLang="en-US"/>
              <a:pPr/>
              <a:t>5/31/22</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CD5476C-7FD0-45ED-B60C-58DDB50F8792}" type="slidenum">
              <a:rPr lang="en-US" altLang="en-US"/>
              <a:pPr/>
              <a:t>‹#›</a:t>
            </a:fld>
            <a:endParaRPr lang="en-US" altLang="en-US"/>
          </a:p>
        </p:txBody>
      </p:sp>
    </p:spTree>
    <p:extLst>
      <p:ext uri="{BB962C8B-B14F-4D97-AF65-F5344CB8AC3E}">
        <p14:creationId xmlns:p14="http://schemas.microsoft.com/office/powerpoint/2010/main" val="80941539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253D56C-E3DF-4639-8373-AF8A7DD3C339}" type="datetimeFigureOut">
              <a:rPr lang="en-US" altLang="en-US"/>
              <a:pPr/>
              <a:t>5/31/22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1C7D810-927F-46D9-8212-9206495C4B2B}" type="slidenum">
              <a:rPr lang="en-US" altLang="en-US"/>
              <a:pPr/>
              <a:t>‹#›</a:t>
            </a:fld>
            <a:endParaRPr lang="en-US" altLang="en-US"/>
          </a:p>
        </p:txBody>
      </p:sp>
    </p:spTree>
    <p:extLst>
      <p:ext uri="{BB962C8B-B14F-4D97-AF65-F5344CB8AC3E}">
        <p14:creationId xmlns:p14="http://schemas.microsoft.com/office/powerpoint/2010/main" val="39475265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F229077-0127-442B-B694-C7781340F174}" type="datetimeFigureOut">
              <a:rPr lang="en-US" altLang="en-US"/>
              <a:pPr/>
              <a:t>5/31/22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1018A6D-CE7F-473B-BDD9-29E2D39C045C}" type="slidenum">
              <a:rPr lang="en-US" altLang="en-US"/>
              <a:pPr/>
              <a:t>‹#›</a:t>
            </a:fld>
            <a:endParaRPr lang="en-US" altLang="en-US"/>
          </a:p>
        </p:txBody>
      </p:sp>
    </p:spTree>
    <p:extLst>
      <p:ext uri="{BB962C8B-B14F-4D97-AF65-F5344CB8AC3E}">
        <p14:creationId xmlns:p14="http://schemas.microsoft.com/office/powerpoint/2010/main" val="1265707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lstStyle>
            <a:lvl1pPr>
              <a:defRPr sz="2400"/>
            </a:lvl1pPr>
          </a:lstStyle>
          <a:p>
            <a:r>
              <a:rPr lang="en-GB" noProof="0" dirty="0"/>
              <a:t>Click to add title</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85124663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6"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75" y="204802"/>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26" y="1076340"/>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BB7420E-0FCD-4CEF-A5D5-8EA670D60CE4}" type="datetimeFigureOut">
              <a:rPr lang="en-US" altLang="en-US"/>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51767A0-9DF2-49CD-8A16-C8832A83C22F}" type="slidenum">
              <a:rPr lang="en-US" altLang="en-US"/>
              <a:pPr/>
              <a:t>‹#›</a:t>
            </a:fld>
            <a:endParaRPr lang="en-US" altLang="en-US"/>
          </a:p>
        </p:txBody>
      </p:sp>
    </p:spTree>
    <p:extLst>
      <p:ext uri="{BB962C8B-B14F-4D97-AF65-F5344CB8AC3E}">
        <p14:creationId xmlns:p14="http://schemas.microsoft.com/office/powerpoint/2010/main" val="94614801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76D15ED9-15FE-4F5C-A76D-45A564240D99}" type="datetimeFigureOut">
              <a:rPr lang="en-US" altLang="en-US"/>
              <a:pPr/>
              <a:t>5/31/22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211EF67-4953-42FE-AB53-C31065BA18C7}" type="slidenum">
              <a:rPr lang="en-US" altLang="en-US"/>
              <a:pPr/>
              <a:t>‹#›</a:t>
            </a:fld>
            <a:endParaRPr lang="en-US" altLang="en-US"/>
          </a:p>
        </p:txBody>
      </p:sp>
    </p:spTree>
    <p:extLst>
      <p:ext uri="{BB962C8B-B14F-4D97-AF65-F5344CB8AC3E}">
        <p14:creationId xmlns:p14="http://schemas.microsoft.com/office/powerpoint/2010/main" val="194340542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D3F85169-6973-4AC5-84FD-A99E54EFBC8F}"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277A0A8-46CC-4164-ADB2-356BBB94CABF}" type="slidenum">
              <a:rPr lang="en-US" altLang="en-US"/>
              <a:pPr/>
              <a:t>‹#›</a:t>
            </a:fld>
            <a:endParaRPr lang="en-US" altLang="en-US"/>
          </a:p>
        </p:txBody>
      </p:sp>
    </p:spTree>
    <p:extLst>
      <p:ext uri="{BB962C8B-B14F-4D97-AF65-F5344CB8AC3E}">
        <p14:creationId xmlns:p14="http://schemas.microsoft.com/office/powerpoint/2010/main" val="10456544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3"/>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93"/>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64D98E75-69C0-4F1A-BC5D-EB96A74008DF}" type="datetimeFigureOut">
              <a:rPr lang="en-US" altLang="en-US"/>
              <a:pPr/>
              <a:t>5/31/22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5CCA13C-7003-4624-B779-63A00906D5FA}" type="slidenum">
              <a:rPr lang="en-US" altLang="en-US"/>
              <a:pPr/>
              <a:t>‹#›</a:t>
            </a:fld>
            <a:endParaRPr lang="en-US" altLang="en-US"/>
          </a:p>
        </p:txBody>
      </p:sp>
    </p:spTree>
    <p:extLst>
      <p:ext uri="{BB962C8B-B14F-4D97-AF65-F5344CB8AC3E}">
        <p14:creationId xmlns:p14="http://schemas.microsoft.com/office/powerpoint/2010/main" val="117438678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535" y="205908"/>
            <a:ext cx="8229023" cy="857250"/>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0545705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cSld name="Title and Content and Refs">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5" y="1027414"/>
            <a:ext cx="8569325" cy="3595445"/>
          </a:xfrm>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1"/>
          </p:nvPr>
        </p:nvSpPr>
        <p:spPr>
          <a:xfrm>
            <a:off x="299421" y="4702977"/>
            <a:ext cx="3886200" cy="295337"/>
          </a:xfrm>
        </p:spPr>
        <p:txBody>
          <a:bodyPr anchor="b" anchorCtr="0"/>
          <a:lstStyle>
            <a:lvl1pPr marL="0" indent="0">
              <a:buFontTx/>
              <a:buNone/>
              <a:defRPr sz="563">
                <a:solidFill>
                  <a:schemeClr val="tx2"/>
                </a:solidFill>
              </a:defRPr>
            </a:lvl1pPr>
            <a:lvl2pPr marL="102692" indent="0">
              <a:buFontTx/>
              <a:buNone/>
              <a:defRPr sz="563"/>
            </a:lvl2pPr>
            <a:lvl3pPr marL="200918" indent="0">
              <a:buFontTx/>
              <a:buNone/>
              <a:defRPr sz="563"/>
            </a:lvl3pPr>
            <a:lvl4pPr marL="303610" indent="0">
              <a:buFontTx/>
              <a:buNone/>
              <a:defRPr sz="563"/>
            </a:lvl4pPr>
            <a:lvl5pPr marL="40183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77"/>
            <a:ext cx="3886200" cy="295337"/>
          </a:xfrm>
        </p:spPr>
        <p:txBody>
          <a:bodyPr anchor="b" anchorCtr="0"/>
          <a:lstStyle>
            <a:lvl1pPr marL="0" indent="0" algn="r">
              <a:buFontTx/>
              <a:buNone/>
              <a:defRPr sz="563">
                <a:solidFill>
                  <a:schemeClr val="tx2"/>
                </a:solidFill>
              </a:defRPr>
            </a:lvl1pPr>
            <a:lvl2pPr marL="102692" indent="0">
              <a:buFontTx/>
              <a:buNone/>
              <a:defRPr sz="563"/>
            </a:lvl2pPr>
            <a:lvl3pPr marL="200918" indent="0">
              <a:buFontTx/>
              <a:buNone/>
              <a:defRPr sz="563"/>
            </a:lvl3pPr>
            <a:lvl4pPr marL="303610" indent="0">
              <a:buFontTx/>
              <a:buNone/>
              <a:defRPr sz="563"/>
            </a:lvl4pPr>
            <a:lvl5pPr marL="40183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2758232292"/>
      </p:ext>
    </p:extLst>
  </p:cSld>
  <p:clrMapOvr>
    <a:masterClrMapping/>
  </p:clrMapOvr>
  <p:extLst>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C6BFB6-646D-F045-9918-D9A753967C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339010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388A55-E413-C34C-AB8B-1A650DD967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234181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B8D7-BA5D-2045-9F1F-D8846111802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55997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19E1A-A35D-B64E-996B-6789E32ED3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7684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lstStyle>
            <a:lvl1pPr>
              <a:defRPr sz="2400"/>
            </a:lvl1pPr>
          </a:lstStyle>
          <a:p>
            <a:r>
              <a:rPr lang="en-GB" noProof="0" dirty="0"/>
              <a:t>Click to add title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dirty="0"/>
              <a:t>Haga clic en el icono para agregar una imagen</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220263828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B3DFC6-F81A-F840-8AEE-C154054E17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037179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CE360E-9623-1C40-9154-720E6C2057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01506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2CFEC2-C725-504D-A8A8-53AF97C309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058542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3E59EA-AFAD-4445-B146-2FE200506B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210678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DDE1FA-FA4A-0F4D-98D9-4E4AD99DF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30170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15CDFA-F113-4A46-9D2B-292A16BDC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01496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7A99CB1-B65D-FC41-82D0-4C51D26E05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71706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a typeface="ＭＳ Ｐゴシック" charset="0"/>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p:txBody>
          <a:bodyPr/>
          <a:lstStyle>
            <a:lvl1pPr>
              <a:defRPr>
                <a:ea typeface="ＭＳ Ｐゴシック" charset="0"/>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ea typeface="ＭＳ Ｐゴシック" charset="0"/>
              </a:defRPr>
            </a:lvl1pPr>
          </a:lstStyle>
          <a:p>
            <a:pPr>
              <a:defRPr/>
            </a:pPr>
            <a:fld id="{87727D7D-B09A-0A47-9B84-207C0921E7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28581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D2F7DC-AEBC-4706-B284-28E2E997FB01}"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39AE75-8FE4-467E-BF7D-6A1A8E3524FC}" type="slidenum">
              <a:rPr lang="en-GB" smtClean="0"/>
              <a:t>‹#›</a:t>
            </a:fld>
            <a:endParaRPr lang="en-GB"/>
          </a:p>
        </p:txBody>
      </p:sp>
    </p:spTree>
    <p:extLst>
      <p:ext uri="{BB962C8B-B14F-4D97-AF65-F5344CB8AC3E}">
        <p14:creationId xmlns:p14="http://schemas.microsoft.com/office/powerpoint/2010/main" val="53903039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D2F7DC-AEBC-4706-B284-28E2E997FB01}"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39AE75-8FE4-467E-BF7D-6A1A8E3524FC}" type="slidenum">
              <a:rPr lang="en-GB" smtClean="0"/>
              <a:t>‹#›</a:t>
            </a:fld>
            <a:endParaRPr lang="en-GB"/>
          </a:p>
        </p:txBody>
      </p:sp>
    </p:spTree>
    <p:extLst>
      <p:ext uri="{BB962C8B-B14F-4D97-AF65-F5344CB8AC3E}">
        <p14:creationId xmlns:p14="http://schemas.microsoft.com/office/powerpoint/2010/main" val="3968065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title</a:t>
            </a:r>
            <a:endParaRPr lang="en-US" dirty="0"/>
          </a:p>
        </p:txBody>
      </p:sp>
      <p:sp>
        <p:nvSpPr>
          <p:cNvPr id="3" name="Vertical Text Placeholder 2"/>
          <p:cNvSpPr>
            <a:spLocks noGrp="1"/>
          </p:cNvSpPr>
          <p:nvPr>
            <p:ph type="body" orient="vert" idx="1" hasCustomPrompt="1"/>
          </p:nvPr>
        </p:nvSpPr>
        <p:spPr/>
        <p:txBody>
          <a:bodyPr vert="eaVert"/>
          <a:lstStyle>
            <a:lvl1pPr>
              <a:defRPr/>
            </a:lvl1pPr>
            <a:lvl2pPr>
              <a:defRPr/>
            </a:lvl2pPr>
            <a:lvl3pPr>
              <a:defRPr/>
            </a:lvl3pPr>
            <a:lvl4pPr>
              <a:defRPr/>
            </a:lvl4pPr>
            <a:lvl5pPr>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38826395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D2F7DC-AEBC-4706-B284-28E2E997FB01}"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39AE75-8FE4-467E-BF7D-6A1A8E3524FC}" type="slidenum">
              <a:rPr lang="en-GB" smtClean="0"/>
              <a:t>‹#›</a:t>
            </a:fld>
            <a:endParaRPr lang="en-GB"/>
          </a:p>
        </p:txBody>
      </p:sp>
    </p:spTree>
    <p:extLst>
      <p:ext uri="{BB962C8B-B14F-4D97-AF65-F5344CB8AC3E}">
        <p14:creationId xmlns:p14="http://schemas.microsoft.com/office/powerpoint/2010/main" val="387667703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BD2F7DC-AEBC-4706-B284-28E2E997FB01}"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39AE75-8FE4-467E-BF7D-6A1A8E3524FC}" type="slidenum">
              <a:rPr lang="en-GB" smtClean="0"/>
              <a:t>‹#›</a:t>
            </a:fld>
            <a:endParaRPr lang="en-GB"/>
          </a:p>
        </p:txBody>
      </p:sp>
    </p:spTree>
    <p:extLst>
      <p:ext uri="{BB962C8B-B14F-4D97-AF65-F5344CB8AC3E}">
        <p14:creationId xmlns:p14="http://schemas.microsoft.com/office/powerpoint/2010/main" val="334124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BD2F7DC-AEBC-4706-B284-28E2E997FB01}" type="datetimeFigureOut">
              <a:rPr lang="en-GB" smtClean="0"/>
              <a:t>31/05/2022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39AE75-8FE4-467E-BF7D-6A1A8E3524FC}" type="slidenum">
              <a:rPr lang="en-GB" smtClean="0"/>
              <a:t>‹#›</a:t>
            </a:fld>
            <a:endParaRPr lang="en-GB"/>
          </a:p>
        </p:txBody>
      </p:sp>
    </p:spTree>
    <p:extLst>
      <p:ext uri="{BB962C8B-B14F-4D97-AF65-F5344CB8AC3E}">
        <p14:creationId xmlns:p14="http://schemas.microsoft.com/office/powerpoint/2010/main" val="139371809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D2F7DC-AEBC-4706-B284-28E2E997FB01}" type="datetimeFigureOut">
              <a:rPr lang="en-GB" smtClean="0"/>
              <a:t>31/05/2022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39AE75-8FE4-467E-BF7D-6A1A8E3524FC}" type="slidenum">
              <a:rPr lang="en-GB" smtClean="0"/>
              <a:t>‹#›</a:t>
            </a:fld>
            <a:endParaRPr lang="en-GB"/>
          </a:p>
        </p:txBody>
      </p:sp>
    </p:spTree>
    <p:extLst>
      <p:ext uri="{BB962C8B-B14F-4D97-AF65-F5344CB8AC3E}">
        <p14:creationId xmlns:p14="http://schemas.microsoft.com/office/powerpoint/2010/main" val="104249882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D2F7DC-AEBC-4706-B284-28E2E997FB01}" type="datetimeFigureOut">
              <a:rPr lang="en-GB" smtClean="0"/>
              <a:t>31/05/2022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039AE75-8FE4-467E-BF7D-6A1A8E3524FC}" type="slidenum">
              <a:rPr lang="en-GB" smtClean="0"/>
              <a:t>‹#›</a:t>
            </a:fld>
            <a:endParaRPr lang="en-GB"/>
          </a:p>
        </p:txBody>
      </p:sp>
    </p:spTree>
    <p:extLst>
      <p:ext uri="{BB962C8B-B14F-4D97-AF65-F5344CB8AC3E}">
        <p14:creationId xmlns:p14="http://schemas.microsoft.com/office/powerpoint/2010/main" val="33820754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BD2F7DC-AEBC-4706-B284-28E2E997FB01}"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39AE75-8FE4-467E-BF7D-6A1A8E3524FC}" type="slidenum">
              <a:rPr lang="en-GB" smtClean="0"/>
              <a:t>‹#›</a:t>
            </a:fld>
            <a:endParaRPr lang="en-GB"/>
          </a:p>
        </p:txBody>
      </p:sp>
    </p:spTree>
    <p:extLst>
      <p:ext uri="{BB962C8B-B14F-4D97-AF65-F5344CB8AC3E}">
        <p14:creationId xmlns:p14="http://schemas.microsoft.com/office/powerpoint/2010/main" val="38047941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BD2F7DC-AEBC-4706-B284-28E2E997FB01}"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39AE75-8FE4-467E-BF7D-6A1A8E3524FC}" type="slidenum">
              <a:rPr lang="en-GB" smtClean="0"/>
              <a:t>‹#›</a:t>
            </a:fld>
            <a:endParaRPr lang="en-GB"/>
          </a:p>
        </p:txBody>
      </p:sp>
    </p:spTree>
    <p:extLst>
      <p:ext uri="{BB962C8B-B14F-4D97-AF65-F5344CB8AC3E}">
        <p14:creationId xmlns:p14="http://schemas.microsoft.com/office/powerpoint/2010/main" val="18999198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D2F7DC-AEBC-4706-B284-28E2E997FB01}"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39AE75-8FE4-467E-BF7D-6A1A8E3524FC}" type="slidenum">
              <a:rPr lang="en-GB" smtClean="0"/>
              <a:t>‹#›</a:t>
            </a:fld>
            <a:endParaRPr lang="en-GB"/>
          </a:p>
        </p:txBody>
      </p:sp>
    </p:spTree>
    <p:extLst>
      <p:ext uri="{BB962C8B-B14F-4D97-AF65-F5344CB8AC3E}">
        <p14:creationId xmlns:p14="http://schemas.microsoft.com/office/powerpoint/2010/main" val="108996546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D2F7DC-AEBC-4706-B284-28E2E997FB01}"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39AE75-8FE4-467E-BF7D-6A1A8E3524FC}" type="slidenum">
              <a:rPr lang="en-GB" smtClean="0"/>
              <a:t>‹#›</a:t>
            </a:fld>
            <a:endParaRPr lang="en-GB"/>
          </a:p>
        </p:txBody>
      </p:sp>
    </p:spTree>
    <p:extLst>
      <p:ext uri="{BB962C8B-B14F-4D97-AF65-F5344CB8AC3E}">
        <p14:creationId xmlns:p14="http://schemas.microsoft.com/office/powerpoint/2010/main" val="4149792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D825-8548-694B-9DFD-483E47FE1C35}"/>
              </a:ext>
            </a:extLst>
          </p:cNvPr>
          <p:cNvSpPr>
            <a:spLocks noGrp="1"/>
          </p:cNvSpPr>
          <p:nvPr>
            <p:ph type="title"/>
          </p:nvPr>
        </p:nvSpPr>
        <p:spPr>
          <a:xfrm>
            <a:off x="191738" y="157954"/>
            <a:ext cx="7382552" cy="826718"/>
          </a:xfrm>
        </p:spPr>
        <p:txBody>
          <a:bodyPr lIns="0" tIns="0" rIns="0" bIns="0" anchor="b" anchorCtr="0">
            <a:normAutofit/>
          </a:bodyPr>
          <a:lstStyle>
            <a:lvl1pPr>
              <a:defRPr sz="2700" b="1">
                <a:solidFill>
                  <a:schemeClr val="bg2"/>
                </a:solidFill>
                <a:latin typeface="Calibri" panose="020F0502020204030204" pitchFamily="34" charset="0"/>
                <a:cs typeface="Calibri" panose="020F050202020403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504499D-A391-CF40-ACB4-CC3C6CEDA7E8}"/>
              </a:ext>
            </a:extLst>
          </p:cNvPr>
          <p:cNvSpPr>
            <a:spLocks noGrp="1"/>
          </p:cNvSpPr>
          <p:nvPr>
            <p:ph idx="1"/>
          </p:nvPr>
        </p:nvSpPr>
        <p:spPr>
          <a:xfrm>
            <a:off x="191738" y="1221289"/>
            <a:ext cx="8803448" cy="3003239"/>
          </a:xfrm>
        </p:spPr>
        <p:txBody>
          <a:bodyPr lIns="0" tIns="0" rIns="0" bIns="0"/>
          <a:lstStyle>
            <a:lvl1pPr marL="126206" indent="-126206">
              <a:buClr>
                <a:schemeClr val="bg2"/>
              </a:buClr>
              <a:tabLst/>
              <a:defRPr sz="1800"/>
            </a:lvl1pPr>
            <a:lvl2pPr marL="323850" indent="-176213">
              <a:buClr>
                <a:schemeClr val="bg2"/>
              </a:buClr>
              <a:buFont typeface="Cambria" panose="02040503050406030204" pitchFamily="18" charset="0"/>
              <a:buChar char="⎼"/>
              <a:tabLst/>
              <a:defRPr sz="1650"/>
            </a:lvl2pPr>
            <a:lvl3pPr marL="500063" indent="-161925">
              <a:buClr>
                <a:schemeClr val="bg2"/>
              </a:buClr>
              <a:tabLst/>
              <a:defRPr/>
            </a:lvl3pPr>
          </a:lstStyle>
          <a:p>
            <a:pPr lvl="0"/>
            <a:r>
              <a:rPr lang="en-GB" dirty="0"/>
              <a:t>Click to edit Master text styles</a:t>
            </a:r>
          </a:p>
          <a:p>
            <a:pPr lvl="1"/>
            <a:r>
              <a:rPr lang="en-GB" dirty="0"/>
              <a:t>Second level</a:t>
            </a:r>
          </a:p>
          <a:p>
            <a:pPr lvl="2"/>
            <a:r>
              <a:rPr lang="en-GB" dirty="0"/>
              <a:t>Third level</a:t>
            </a:r>
          </a:p>
        </p:txBody>
      </p:sp>
      <p:pic>
        <p:nvPicPr>
          <p:cNvPr id="7" name="Picture 6">
            <a:extLst>
              <a:ext uri="{FF2B5EF4-FFF2-40B4-BE49-F238E27FC236}">
                <a16:creationId xmlns:a16="http://schemas.microsoft.com/office/drawing/2014/main" id="{585A4C3C-F3CF-D94C-8935-4A8C192151D2}"/>
              </a:ext>
            </a:extLst>
          </p:cNvPr>
          <p:cNvPicPr>
            <a:picLocks noChangeAspect="1"/>
          </p:cNvPicPr>
          <p:nvPr userDrawn="1"/>
        </p:nvPicPr>
        <p:blipFill>
          <a:blip r:embed="rId2"/>
          <a:stretch>
            <a:fillRect/>
          </a:stretch>
        </p:blipFill>
        <p:spPr>
          <a:xfrm>
            <a:off x="7880895" y="125538"/>
            <a:ext cx="1078219" cy="1095751"/>
          </a:xfrm>
          <a:prstGeom prst="rect">
            <a:avLst/>
          </a:prstGeom>
        </p:spPr>
      </p:pic>
      <p:sp>
        <p:nvSpPr>
          <p:cNvPr id="14" name="Freeform 13">
            <a:extLst>
              <a:ext uri="{FF2B5EF4-FFF2-40B4-BE49-F238E27FC236}">
                <a16:creationId xmlns:a16="http://schemas.microsoft.com/office/drawing/2014/main" id="{73EE2FF8-FB08-A44E-AE29-689403BD53AE}"/>
              </a:ext>
            </a:extLst>
          </p:cNvPr>
          <p:cNvSpPr/>
          <p:nvPr userDrawn="1"/>
        </p:nvSpPr>
        <p:spPr>
          <a:xfrm>
            <a:off x="162611" y="1067585"/>
            <a:ext cx="7695000" cy="27000"/>
          </a:xfrm>
          <a:custGeom>
            <a:avLst/>
            <a:gdLst>
              <a:gd name="connsiteX0" fmla="*/ 0 w 10082883"/>
              <a:gd name="connsiteY0" fmla="*/ 0 h 36000"/>
              <a:gd name="connsiteX1" fmla="*/ 10059589 w 10082883"/>
              <a:gd name="connsiteY1" fmla="*/ 0 h 36000"/>
              <a:gd name="connsiteX2" fmla="*/ 10082883 w 10082883"/>
              <a:gd name="connsiteY2" fmla="*/ 36000 h 36000"/>
              <a:gd name="connsiteX3" fmla="*/ 0 w 10082883"/>
              <a:gd name="connsiteY3" fmla="*/ 36000 h 36000"/>
              <a:gd name="connsiteX4" fmla="*/ 0 w 10082883"/>
              <a:gd name="connsiteY4" fmla="*/ 0 h 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2883" h="36000">
                <a:moveTo>
                  <a:pt x="0" y="0"/>
                </a:moveTo>
                <a:lnTo>
                  <a:pt x="10059589" y="0"/>
                </a:lnTo>
                <a:lnTo>
                  <a:pt x="10082883" y="36000"/>
                </a:lnTo>
                <a:lnTo>
                  <a:pt x="0" y="36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669C79EC-32B9-4044-A783-179A5ACC2F7E}"/>
              </a:ext>
            </a:extLst>
          </p:cNvPr>
          <p:cNvPicPr>
            <a:picLocks noChangeAspect="1"/>
          </p:cNvPicPr>
          <p:nvPr userDrawn="1"/>
        </p:nvPicPr>
        <p:blipFill>
          <a:blip r:embed="rId3"/>
          <a:stretch>
            <a:fillRect/>
          </a:stretch>
        </p:blipFill>
        <p:spPr>
          <a:xfrm>
            <a:off x="7680961" y="4696410"/>
            <a:ext cx="1285313" cy="352831"/>
          </a:xfrm>
          <a:prstGeom prst="rect">
            <a:avLst/>
          </a:prstGeom>
        </p:spPr>
      </p:pic>
      <p:pic>
        <p:nvPicPr>
          <p:cNvPr id="19" name="Picture 18">
            <a:extLst>
              <a:ext uri="{FF2B5EF4-FFF2-40B4-BE49-F238E27FC236}">
                <a16:creationId xmlns:a16="http://schemas.microsoft.com/office/drawing/2014/main" id="{4510E631-1FDE-364F-8611-F63AD5D9E80E}"/>
              </a:ext>
            </a:extLst>
          </p:cNvPr>
          <p:cNvPicPr>
            <a:picLocks noChangeAspect="1"/>
          </p:cNvPicPr>
          <p:nvPr userDrawn="1"/>
        </p:nvPicPr>
        <p:blipFill>
          <a:blip r:embed="rId4"/>
          <a:stretch>
            <a:fillRect/>
          </a:stretch>
        </p:blipFill>
        <p:spPr>
          <a:xfrm>
            <a:off x="0" y="4654185"/>
            <a:ext cx="2665286" cy="371038"/>
          </a:xfrm>
          <a:prstGeom prst="rect">
            <a:avLst/>
          </a:prstGeom>
        </p:spPr>
      </p:pic>
      <p:sp>
        <p:nvSpPr>
          <p:cNvPr id="21" name="Text Placeholder 20">
            <a:extLst>
              <a:ext uri="{FF2B5EF4-FFF2-40B4-BE49-F238E27FC236}">
                <a16:creationId xmlns:a16="http://schemas.microsoft.com/office/drawing/2014/main" id="{950AB07F-17E2-9E46-8A70-5DB771D82DFD}"/>
              </a:ext>
            </a:extLst>
          </p:cNvPr>
          <p:cNvSpPr>
            <a:spLocks noGrp="1"/>
          </p:cNvSpPr>
          <p:nvPr>
            <p:ph type="body" sz="quarter" idx="10" hasCustomPrompt="1"/>
          </p:nvPr>
        </p:nvSpPr>
        <p:spPr>
          <a:xfrm>
            <a:off x="191738" y="4306491"/>
            <a:ext cx="8833390" cy="329400"/>
          </a:xfrm>
        </p:spPr>
        <p:txBody>
          <a:bodyPr lIns="0" tIns="0" rIns="0" bIns="0">
            <a:normAutofit/>
          </a:bodyPr>
          <a:lstStyle>
            <a:lvl1pPr marL="0" indent="0">
              <a:buNone/>
              <a:defRPr sz="750">
                <a:solidFill>
                  <a:schemeClr val="accent1"/>
                </a:solidFill>
              </a:defRPr>
            </a:lvl1pPr>
          </a:lstStyle>
          <a:p>
            <a:pPr lvl="0"/>
            <a:r>
              <a:rPr lang="en-GB" dirty="0"/>
              <a:t>References</a:t>
            </a:r>
            <a:endParaRPr lang="en-US" dirty="0"/>
          </a:p>
        </p:txBody>
      </p:sp>
      <p:sp>
        <p:nvSpPr>
          <p:cNvPr id="23" name="Text Placeholder 22">
            <a:extLst>
              <a:ext uri="{FF2B5EF4-FFF2-40B4-BE49-F238E27FC236}">
                <a16:creationId xmlns:a16="http://schemas.microsoft.com/office/drawing/2014/main" id="{924B7C80-63A1-0547-8D98-060066A3CBCD}"/>
              </a:ext>
            </a:extLst>
          </p:cNvPr>
          <p:cNvSpPr>
            <a:spLocks noGrp="1"/>
          </p:cNvSpPr>
          <p:nvPr>
            <p:ph type="body" sz="quarter" idx="11"/>
          </p:nvPr>
        </p:nvSpPr>
        <p:spPr>
          <a:xfrm>
            <a:off x="3639313" y="4773168"/>
            <a:ext cx="3822191" cy="201168"/>
          </a:xfrm>
        </p:spPr>
        <p:txBody>
          <a:bodyPr lIns="0" tIns="0" rIns="0" bIns="0" anchor="b" anchorCtr="0">
            <a:normAutofit/>
          </a:bodyPr>
          <a:lstStyle>
            <a:lvl1pPr marL="0" indent="0" algn="r">
              <a:buNone/>
              <a:defRPr sz="750">
                <a:solidFill>
                  <a:schemeClr val="accent1"/>
                </a:solidFill>
              </a:defRPr>
            </a:lvl1pPr>
            <a:lvl2pPr algn="r">
              <a:defRPr/>
            </a:lvl2pPr>
            <a:lvl3pPr algn="r">
              <a:defRPr/>
            </a:lvl3pPr>
            <a:lvl4pPr algn="r">
              <a:defRPr/>
            </a:lvl4pPr>
            <a:lvl5pPr algn="r">
              <a:defRPr/>
            </a:lvl5pPr>
          </a:lstStyle>
          <a:p>
            <a:pPr lvl="0"/>
            <a:r>
              <a:rPr lang="en-GB" dirty="0"/>
              <a:t>Click to edit Master text styles</a:t>
            </a:r>
          </a:p>
        </p:txBody>
      </p:sp>
    </p:spTree>
    <p:extLst>
      <p:ext uri="{BB962C8B-B14F-4D97-AF65-F5344CB8AC3E}">
        <p14:creationId xmlns:p14="http://schemas.microsoft.com/office/powerpoint/2010/main" val="2494420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273844"/>
            <a:ext cx="1971675" cy="4358879"/>
          </a:xfrm>
        </p:spPr>
        <p:txBody>
          <a:bodyPr vert="eaVert"/>
          <a:lstStyle>
            <a:lvl1pPr>
              <a:defRPr/>
            </a:lvl1pPr>
          </a:lstStyle>
          <a:p>
            <a:r>
              <a:rPr lang="en-GB" noProof="0" dirty="0"/>
              <a:t>Click to add title</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lvl1pPr>
              <a:defRPr/>
            </a:lvl1pPr>
            <a:lvl2pPr>
              <a:defRPr/>
            </a:lvl2pPr>
            <a:lvl3pPr>
              <a:defRPr/>
            </a:lvl3pPr>
            <a:lvl4pPr>
              <a:defRPr/>
            </a:lvl4pPr>
            <a:lvl5pPr>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13075064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7" name="Title 1"/>
          <p:cNvSpPr>
            <a:spLocks noGrp="1"/>
          </p:cNvSpPr>
          <p:nvPr>
            <p:ph type="title"/>
          </p:nvPr>
        </p:nvSpPr>
        <p:spPr>
          <a:xfrm>
            <a:off x="457201" y="367948"/>
            <a:ext cx="8229600" cy="535154"/>
          </a:xfrm>
          <a:prstGeom prst="rect">
            <a:avLst/>
          </a:prstGeom>
        </p:spPr>
        <p:txBody>
          <a:bodyPr/>
          <a:lstStyle>
            <a:lvl1pPr>
              <a:defRPr>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457201" y="1026696"/>
            <a:ext cx="8229600" cy="3710927"/>
          </a:xfrm>
          <a:prstGeom prst="rect">
            <a:avLst/>
          </a:prstGeom>
        </p:spPr>
        <p:txBody>
          <a:bodyPr/>
          <a:lstStyle>
            <a:lvl1pPr>
              <a:defRPr sz="1418">
                <a:solidFill>
                  <a:schemeClr val="tx1"/>
                </a:solidFill>
              </a:defRPr>
            </a:lvl1pPr>
            <a:lvl2pPr>
              <a:defRPr sz="1276">
                <a:solidFill>
                  <a:schemeClr val="tx1"/>
                </a:solidFill>
              </a:defRPr>
            </a:lvl2pPr>
            <a:lvl3pPr>
              <a:defRPr sz="1134">
                <a:solidFill>
                  <a:schemeClr val="tx1"/>
                </a:solidFill>
              </a:defRPr>
            </a:lvl3pPr>
            <a:lvl4pPr>
              <a:defRPr sz="992">
                <a:solidFill>
                  <a:schemeClr val="tx1"/>
                </a:solidFill>
              </a:defRPr>
            </a:lvl4pPr>
            <a:lvl5pPr>
              <a:defRPr sz="992">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defTabSz="648973">
              <a:defRPr/>
            </a:pPr>
            <a:fld id="{CF8E1A89-83A4-44AC-978C-A2D9A1D554A0}" type="datetime1">
              <a:rPr lang="en-US" smtClean="0">
                <a:solidFill>
                  <a:prstClr val="black">
                    <a:tint val="75000"/>
                  </a:prstClr>
                </a:solidFill>
              </a:rPr>
              <a:pPr defTabSz="648973">
                <a:defRPr/>
              </a:pPr>
              <a:t>5/31/22</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defTabSz="648973">
              <a:defRPr/>
            </a:pPr>
            <a:fld id="{6E83E715-7DDA-420C-84EB-E0B21828818D}" type="slidenum">
              <a:rPr lang="en-US" smtClean="0">
                <a:solidFill>
                  <a:prstClr val="black">
                    <a:tint val="75000"/>
                  </a:prstClr>
                </a:solidFill>
              </a:rPr>
              <a:pPr defTabSz="648973">
                <a:defRPr/>
              </a:pPr>
              <a:t>‹#›</a:t>
            </a:fld>
            <a:endParaRPr lang="en-US">
              <a:solidFill>
                <a:prstClr val="black">
                  <a:tint val="75000"/>
                </a:prstClr>
              </a:solidFill>
            </a:endParaRPr>
          </a:p>
        </p:txBody>
      </p:sp>
    </p:spTree>
    <p:extLst>
      <p:ext uri="{BB962C8B-B14F-4D97-AF65-F5344CB8AC3E}">
        <p14:creationId xmlns:p14="http://schemas.microsoft.com/office/powerpoint/2010/main" val="386761311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826912F-5B5B-4D00-AEC5-9874A98BA17B}" type="datetimeFigureOut">
              <a:rPr lang="en-GB" smtClean="0">
                <a:solidFill>
                  <a:prstClr val="black">
                    <a:tint val="75000"/>
                  </a:prstClr>
                </a:solidFill>
              </a:rPr>
              <a:pPr/>
              <a:t>31/05/2022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4E9977-0D38-4A4F-BD3E-3D02B9090C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922335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26912F-5B5B-4D00-AEC5-9874A98BA17B}" type="datetimeFigureOut">
              <a:rPr lang="en-GB" smtClean="0">
                <a:solidFill>
                  <a:prstClr val="black">
                    <a:tint val="75000"/>
                  </a:prstClr>
                </a:solidFill>
              </a:rPr>
              <a:pPr/>
              <a:t>31/05/2022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4E9977-0D38-4A4F-BD3E-3D02B9090C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01597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26912F-5B5B-4D00-AEC5-9874A98BA17B}" type="datetimeFigureOut">
              <a:rPr lang="en-GB" smtClean="0">
                <a:solidFill>
                  <a:prstClr val="black">
                    <a:tint val="75000"/>
                  </a:prstClr>
                </a:solidFill>
              </a:rPr>
              <a:pPr/>
              <a:t>31/05/2022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4E9977-0D38-4A4F-BD3E-3D02B9090C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04876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826912F-5B5B-4D00-AEC5-9874A98BA17B}" type="datetimeFigureOut">
              <a:rPr lang="en-GB" smtClean="0">
                <a:solidFill>
                  <a:prstClr val="black">
                    <a:tint val="75000"/>
                  </a:prstClr>
                </a:solidFill>
              </a:rPr>
              <a:pPr/>
              <a:t>31/05/2022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4E9977-0D38-4A4F-BD3E-3D02B9090C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196600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826912F-5B5B-4D00-AEC5-9874A98BA17B}" type="datetimeFigureOut">
              <a:rPr lang="en-GB" smtClean="0">
                <a:solidFill>
                  <a:prstClr val="black">
                    <a:tint val="75000"/>
                  </a:prstClr>
                </a:solidFill>
              </a:rPr>
              <a:pPr/>
              <a:t>31/05/2022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E4E9977-0D38-4A4F-BD3E-3D02B9090C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15414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826912F-5B5B-4D00-AEC5-9874A98BA17B}" type="datetimeFigureOut">
              <a:rPr lang="en-GB" smtClean="0">
                <a:solidFill>
                  <a:prstClr val="black">
                    <a:tint val="75000"/>
                  </a:prstClr>
                </a:solidFill>
              </a:rPr>
              <a:pPr/>
              <a:t>31/05/2022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E4E9977-0D38-4A4F-BD3E-3D02B9090C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02151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26912F-5B5B-4D00-AEC5-9874A98BA17B}" type="datetimeFigureOut">
              <a:rPr lang="en-GB" smtClean="0">
                <a:solidFill>
                  <a:prstClr val="black">
                    <a:tint val="75000"/>
                  </a:prstClr>
                </a:solidFill>
              </a:rPr>
              <a:pPr/>
              <a:t>31/05/2022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E4E9977-0D38-4A4F-BD3E-3D02B9090C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682110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GB"/>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7826912F-5B5B-4D00-AEC5-9874A98BA17B}" type="datetimeFigureOut">
              <a:rPr lang="en-GB" smtClean="0">
                <a:solidFill>
                  <a:prstClr val="black">
                    <a:tint val="75000"/>
                  </a:prstClr>
                </a:solidFill>
              </a:rPr>
              <a:pPr/>
              <a:t>31/05/2022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4E9977-0D38-4A4F-BD3E-3D02B9090C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661254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GB"/>
          </a:p>
        </p:txBody>
      </p:sp>
      <p:sp>
        <p:nvSpPr>
          <p:cNvPr id="3" name="Picture Placeholder 2"/>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7826912F-5B5B-4D00-AEC5-9874A98BA17B}" type="datetimeFigureOut">
              <a:rPr lang="en-GB" smtClean="0">
                <a:solidFill>
                  <a:prstClr val="black">
                    <a:tint val="75000"/>
                  </a:prstClr>
                </a:solidFill>
              </a:rPr>
              <a:pPr/>
              <a:t>31/05/2022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4E9977-0D38-4A4F-BD3E-3D02B9090C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5709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White_Cover">
    <p:spTree>
      <p:nvGrpSpPr>
        <p:cNvPr id="1" name=""/>
        <p:cNvGrpSpPr/>
        <p:nvPr/>
      </p:nvGrpSpPr>
      <p:grpSpPr>
        <a:xfrm>
          <a:off x="0" y="0"/>
          <a:ext cx="0" cy="0"/>
          <a:chOff x="0" y="0"/>
          <a:chExt cx="0" cy="0"/>
        </a:xfrm>
      </p:grpSpPr>
      <p:pic>
        <p:nvPicPr>
          <p:cNvPr id="8" name="Picture 7" descr="atomo_degradado_color.png"/>
          <p:cNvPicPr>
            <a:picLocks noChangeAspect="1"/>
          </p:cNvPicPr>
          <p:nvPr userDrawn="1"/>
        </p:nvPicPr>
        <p:blipFill>
          <a:blip r:embed="rId2"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sp>
        <p:nvSpPr>
          <p:cNvPr id="2" name="Title 1"/>
          <p:cNvSpPr>
            <a:spLocks noGrp="1"/>
          </p:cNvSpPr>
          <p:nvPr>
            <p:ph type="ctrTitle" hasCustomPrompt="1"/>
          </p:nvPr>
        </p:nvSpPr>
        <p:spPr>
          <a:xfrm>
            <a:off x="685800" y="1419542"/>
            <a:ext cx="7772400" cy="2493560"/>
          </a:xfrm>
          <a:prstGeom prst="rect">
            <a:avLst/>
          </a:prstGeom>
        </p:spPr>
        <p:txBody>
          <a:bodyPr anchor="b"/>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3" name="Subtitle 2"/>
          <p:cNvSpPr>
            <a:spLocks noGrp="1"/>
          </p:cNvSpPr>
          <p:nvPr>
            <p:ph type="subTitle" idx="1" hasCustomPrompt="1"/>
          </p:nvPr>
        </p:nvSpPr>
        <p:spPr>
          <a:xfrm>
            <a:off x="685800" y="4090512"/>
            <a:ext cx="7772400" cy="676755"/>
          </a:xfrm>
          <a:prstGeom prst="rect">
            <a:avLst/>
          </a:prstGeom>
        </p:spPr>
        <p:txBody>
          <a:bodyPr>
            <a:normAutofit/>
          </a:bodyPr>
          <a:lstStyle>
            <a:lvl1pPr marL="0" indent="0" algn="l">
              <a:buNone/>
              <a:defRPr sz="135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subtitle</a:t>
            </a:r>
            <a:endParaRPr lang="en-US" dirty="0"/>
          </a:p>
        </p:txBody>
      </p:sp>
      <p:pic>
        <p:nvPicPr>
          <p:cNvPr id="7" name="Picture 6" descr="EBMT_logo_color.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2001" y="360000"/>
            <a:ext cx="2555635" cy="572356"/>
          </a:xfrm>
          <a:prstGeom prst="rect">
            <a:avLst/>
          </a:prstGeom>
        </p:spPr>
      </p:pic>
      <p:sp>
        <p:nvSpPr>
          <p:cNvPr id="11"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920590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26912F-5B5B-4D00-AEC5-9874A98BA17B}" type="datetimeFigureOut">
              <a:rPr lang="en-GB" smtClean="0">
                <a:solidFill>
                  <a:prstClr val="black">
                    <a:tint val="75000"/>
                  </a:prstClr>
                </a:solidFill>
              </a:rPr>
              <a:pPr/>
              <a:t>31/05/2022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4E9977-0D38-4A4F-BD3E-3D02B9090C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221848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26912F-5B5B-4D00-AEC5-9874A98BA17B}" type="datetimeFigureOut">
              <a:rPr lang="en-GB" smtClean="0">
                <a:solidFill>
                  <a:prstClr val="black">
                    <a:tint val="75000"/>
                  </a:prstClr>
                </a:solidFill>
              </a:rPr>
              <a:pPr/>
              <a:t>31/05/2022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4E9977-0D38-4A4F-BD3E-3D02B9090C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0897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Main_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gradFill flip="none" rotWithShape="1">
            <a:gsLst>
              <a:gs pos="20000">
                <a:srgbClr val="1F3B75">
                  <a:alpha val="80000"/>
                </a:srgbClr>
              </a:gs>
              <a:gs pos="100000">
                <a:srgbClr val="2C99B6">
                  <a:alpha val="4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descr="atomo_degradado_blanco.png"/>
          <p:cNvPicPr>
            <a:picLocks noChangeAspect="1"/>
          </p:cNvPicPr>
          <p:nvPr userDrawn="1"/>
        </p:nvPicPr>
        <p:blipFill>
          <a:blip r:embed="rId3"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pic>
        <p:nvPicPr>
          <p:cNvPr id="8" name="Picture 7" descr="atomo_degradado_color.png"/>
          <p:cNvPicPr>
            <a:picLocks noChangeAspect="1"/>
          </p:cNvPicPr>
          <p:nvPr userDrawn="1"/>
        </p:nvPicPr>
        <p:blipFill>
          <a:blip r:embed="rId4"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sp>
        <p:nvSpPr>
          <p:cNvPr id="2" name="Title 1"/>
          <p:cNvSpPr>
            <a:spLocks noGrp="1"/>
          </p:cNvSpPr>
          <p:nvPr>
            <p:ph type="ctrTitle" hasCustomPrompt="1"/>
          </p:nvPr>
        </p:nvSpPr>
        <p:spPr>
          <a:xfrm>
            <a:off x="685800" y="1391524"/>
            <a:ext cx="7772400" cy="2521578"/>
          </a:xfrm>
          <a:prstGeom prst="rect">
            <a:avLst/>
          </a:prstGeom>
        </p:spPr>
        <p:txBody>
          <a:bodyPr anchor="b"/>
          <a:lstStyle>
            <a:lvl1pPr>
              <a:defRPr>
                <a:solidFill>
                  <a:schemeClr val="tx1"/>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3" name="Subtitle 2"/>
          <p:cNvSpPr>
            <a:spLocks noGrp="1"/>
          </p:cNvSpPr>
          <p:nvPr>
            <p:ph type="subTitle" idx="1" hasCustomPrompt="1"/>
          </p:nvPr>
        </p:nvSpPr>
        <p:spPr>
          <a:xfrm>
            <a:off x="685800" y="4090512"/>
            <a:ext cx="7772400" cy="676755"/>
          </a:xfrm>
          <a:prstGeom prst="rect">
            <a:avLst/>
          </a:prstGeom>
        </p:spPr>
        <p:txBody>
          <a:bodyPr anchor="t">
            <a:normAutofit/>
          </a:bodyPr>
          <a:lstStyle>
            <a:lvl1pPr marL="0" indent="0" algn="l">
              <a:buNone/>
              <a:defRPr sz="1350">
                <a:solidFill>
                  <a:srgbClr val="FFFFFF"/>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subtitle</a:t>
            </a:r>
            <a:endParaRPr lang="en-US" dirty="0"/>
          </a:p>
        </p:txBody>
      </p:sp>
      <p:sp>
        <p:nvSpPr>
          <p:cNvPr id="14"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chemeClr val="tx1"/>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pic>
        <p:nvPicPr>
          <p:cNvPr id="11" name="Picture 6" descr="EBMT_logo_color.eps">
            <a:extLst>
              <a:ext uri="{FF2B5EF4-FFF2-40B4-BE49-F238E27FC236}">
                <a16:creationId xmlns:a16="http://schemas.microsoft.com/office/drawing/2014/main" id="{EAD47E73-69BC-EB4C-A334-62120252557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92001" y="360000"/>
            <a:ext cx="2555635" cy="572356"/>
          </a:xfrm>
          <a:prstGeom prst="rect">
            <a:avLst/>
          </a:prstGeom>
        </p:spPr>
      </p:pic>
    </p:spTree>
    <p:extLst>
      <p:ext uri="{BB962C8B-B14F-4D97-AF65-F5344CB8AC3E}">
        <p14:creationId xmlns:p14="http://schemas.microsoft.com/office/powerpoint/2010/main" val="946948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_1">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85800" y="2810586"/>
            <a:ext cx="7772400" cy="1102519"/>
          </a:xfrm>
          <a:prstGeom prst="rect">
            <a:avLst/>
          </a:prstGeom>
        </p:spPr>
        <p:txBody>
          <a:bodyPr anchor="b"/>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5"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2210814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85800" y="2810586"/>
            <a:ext cx="7772400" cy="1102519"/>
          </a:xfrm>
          <a:prstGeom prst="rect">
            <a:avLst/>
          </a:prstGeom>
        </p:spPr>
        <p:txBody>
          <a:bodyPr lIns="90000" anchor="b"/>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8" name="Subtitle 2"/>
          <p:cNvSpPr>
            <a:spLocks noGrp="1"/>
          </p:cNvSpPr>
          <p:nvPr>
            <p:ph type="subTitle" idx="1" hasCustomPrompt="1"/>
          </p:nvPr>
        </p:nvSpPr>
        <p:spPr>
          <a:xfrm>
            <a:off x="685800" y="4090512"/>
            <a:ext cx="7772400" cy="676755"/>
          </a:xfrm>
          <a:prstGeom prst="rect">
            <a:avLst/>
          </a:prstGeom>
        </p:spPr>
        <p:txBody>
          <a:bodyPr anchor="t">
            <a:normAutofit/>
          </a:bodyPr>
          <a:lstStyle>
            <a:lvl1pPr marL="0" indent="0" algn="l">
              <a:buNone/>
              <a:defRPr sz="135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subtitle</a:t>
            </a:r>
            <a:endParaRPr lang="en-US" dirty="0"/>
          </a:p>
        </p:txBody>
      </p:sp>
      <p:sp>
        <p:nvSpPr>
          <p:cNvPr id="5"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684238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Shape 20"/>
          <p:cNvSpPr/>
          <p:nvPr userDrawn="1"/>
        </p:nvSpPr>
        <p:spPr>
          <a:xfrm>
            <a:off x="755578" y="854775"/>
            <a:ext cx="565108" cy="445200"/>
          </a:xfrm>
          <a:prstGeom prst="rect">
            <a:avLst/>
          </a:prstGeom>
        </p:spPr>
        <p:txBody>
          <a:bodyPr>
            <a:prstTxWarp prst="textPlain">
              <a:avLst/>
            </a:prstTxWarp>
          </a:bodyPr>
          <a:lstStyle/>
          <a:p>
            <a:pPr lvl="0" algn="ctr"/>
            <a:r>
              <a:rPr sz="1350" b="1" i="0" dirty="0">
                <a:ln>
                  <a:noFill/>
                </a:ln>
                <a:solidFill>
                  <a:srgbClr val="3A4F92"/>
                </a:solidFill>
                <a:latin typeface="Arial"/>
              </a:rPr>
              <a:t>“</a:t>
            </a:r>
          </a:p>
        </p:txBody>
      </p:sp>
      <p:sp>
        <p:nvSpPr>
          <p:cNvPr id="9" name="Shape 18"/>
          <p:cNvSpPr txBox="1">
            <a:spLocks noGrp="1"/>
          </p:cNvSpPr>
          <p:nvPr>
            <p:ph type="body" idx="1"/>
          </p:nvPr>
        </p:nvSpPr>
        <p:spPr>
          <a:xfrm>
            <a:off x="1820113" y="854775"/>
            <a:ext cx="5503779" cy="3505200"/>
          </a:xfrm>
          <a:prstGeom prst="rect">
            <a:avLst/>
          </a:prstGeom>
        </p:spPr>
        <p:txBody>
          <a:bodyPr spcFirstLastPara="1" wrap="square" lIns="91425" tIns="91425" rIns="91425" bIns="91425" anchor="t" anchorCtr="0"/>
          <a:lstStyle>
            <a:lvl1pPr marL="19050" lvl="0" indent="0" rtl="0">
              <a:lnSpc>
                <a:spcPct val="115000"/>
              </a:lnSpc>
              <a:spcBef>
                <a:spcPts val="450"/>
              </a:spcBef>
              <a:spcAft>
                <a:spcPts val="0"/>
              </a:spcAft>
              <a:buSzPts val="3200"/>
              <a:buNone/>
              <a:defRPr sz="2250" b="0" i="1">
                <a:latin typeface="Arial" panose="020B0604020202020204" pitchFamily="34" charset="0"/>
                <a:cs typeface="Arial" panose="020B0604020202020204" pitchFamily="34" charset="0"/>
              </a:defRPr>
            </a:lvl1pPr>
            <a:lvl2pPr marL="685800" lvl="1" indent="-323850" rtl="0">
              <a:lnSpc>
                <a:spcPct val="115000"/>
              </a:lnSpc>
              <a:spcBef>
                <a:spcPts val="0"/>
              </a:spcBef>
              <a:spcAft>
                <a:spcPts val="0"/>
              </a:spcAft>
              <a:buSzPts val="3200"/>
              <a:buChar char="□"/>
              <a:defRPr sz="2400" i="1"/>
            </a:lvl2pPr>
            <a:lvl3pPr marL="1028700" lvl="2" indent="-323850" rtl="0">
              <a:lnSpc>
                <a:spcPct val="115000"/>
              </a:lnSpc>
              <a:spcBef>
                <a:spcPts val="0"/>
              </a:spcBef>
              <a:spcAft>
                <a:spcPts val="0"/>
              </a:spcAft>
              <a:buSzPts val="3200"/>
              <a:buChar char="□"/>
              <a:defRPr sz="2400" i="1"/>
            </a:lvl3pPr>
            <a:lvl4pPr marL="1371600" lvl="3" indent="-323850" rtl="0">
              <a:lnSpc>
                <a:spcPct val="115000"/>
              </a:lnSpc>
              <a:spcBef>
                <a:spcPts val="0"/>
              </a:spcBef>
              <a:spcAft>
                <a:spcPts val="0"/>
              </a:spcAft>
              <a:buSzPts val="3200"/>
              <a:buChar char="□"/>
              <a:defRPr sz="2400" i="1"/>
            </a:lvl4pPr>
            <a:lvl5pPr marL="1714500" lvl="4" indent="-323850" rtl="0">
              <a:lnSpc>
                <a:spcPct val="115000"/>
              </a:lnSpc>
              <a:spcBef>
                <a:spcPts val="0"/>
              </a:spcBef>
              <a:spcAft>
                <a:spcPts val="0"/>
              </a:spcAft>
              <a:buSzPts val="3200"/>
              <a:buChar char="○"/>
              <a:defRPr sz="2400" i="1"/>
            </a:lvl5pPr>
            <a:lvl6pPr marL="2057400" lvl="5" indent="-323850" rtl="0">
              <a:lnSpc>
                <a:spcPct val="115000"/>
              </a:lnSpc>
              <a:spcBef>
                <a:spcPts val="0"/>
              </a:spcBef>
              <a:spcAft>
                <a:spcPts val="0"/>
              </a:spcAft>
              <a:buSzPts val="3200"/>
              <a:buChar char="■"/>
              <a:defRPr sz="2400" i="1"/>
            </a:lvl6pPr>
            <a:lvl7pPr marL="2400300" lvl="6" indent="-323850" rtl="0">
              <a:lnSpc>
                <a:spcPct val="115000"/>
              </a:lnSpc>
              <a:spcBef>
                <a:spcPts val="0"/>
              </a:spcBef>
              <a:spcAft>
                <a:spcPts val="0"/>
              </a:spcAft>
              <a:buSzPts val="3200"/>
              <a:buChar char="●"/>
              <a:defRPr sz="2400" i="1"/>
            </a:lvl7pPr>
            <a:lvl8pPr marL="2743200" lvl="7" indent="-323850" rtl="0">
              <a:lnSpc>
                <a:spcPct val="115000"/>
              </a:lnSpc>
              <a:spcBef>
                <a:spcPts val="0"/>
              </a:spcBef>
              <a:spcAft>
                <a:spcPts val="0"/>
              </a:spcAft>
              <a:buSzPts val="3200"/>
              <a:buChar char="○"/>
              <a:defRPr sz="2400" i="1"/>
            </a:lvl8pPr>
            <a:lvl9pPr marL="3086100" lvl="8" indent="-323850">
              <a:lnSpc>
                <a:spcPct val="115000"/>
              </a:lnSpc>
              <a:spcBef>
                <a:spcPts val="0"/>
              </a:spcBef>
              <a:spcAft>
                <a:spcPts val="0"/>
              </a:spcAft>
              <a:buSzPts val="3200"/>
              <a:buChar char="■"/>
              <a:defRPr sz="2400" i="1"/>
            </a:lvl9pPr>
          </a:lstStyle>
          <a:p>
            <a:endParaRPr dirty="0"/>
          </a:p>
        </p:txBody>
      </p:sp>
      <p:sp>
        <p:nvSpPr>
          <p:cNvPr id="5"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11" name="Shape 20"/>
          <p:cNvSpPr/>
          <p:nvPr userDrawn="1"/>
        </p:nvSpPr>
        <p:spPr>
          <a:xfrm rot="10800000">
            <a:off x="7755850" y="3915273"/>
            <a:ext cx="565108" cy="445200"/>
          </a:xfrm>
          <a:prstGeom prst="rect">
            <a:avLst/>
          </a:prstGeom>
        </p:spPr>
        <p:txBody>
          <a:bodyPr>
            <a:prstTxWarp prst="textPlain">
              <a:avLst/>
            </a:prstTxWarp>
          </a:bodyPr>
          <a:lstStyle/>
          <a:p>
            <a:pPr lvl="0" algn="ctr"/>
            <a:r>
              <a:rPr sz="1350" b="1" i="0" dirty="0">
                <a:ln>
                  <a:noFill/>
                </a:ln>
                <a:solidFill>
                  <a:srgbClr val="3A4F92"/>
                </a:solidFill>
                <a:latin typeface="Arial"/>
              </a:rPr>
              <a:t>“</a:t>
            </a:r>
          </a:p>
        </p:txBody>
      </p:sp>
    </p:spTree>
    <p:extLst>
      <p:ext uri="{BB962C8B-B14F-4D97-AF65-F5344CB8AC3E}">
        <p14:creationId xmlns:p14="http://schemas.microsoft.com/office/powerpoint/2010/main" val="530881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85800" y="2810582"/>
            <a:ext cx="7772400" cy="1102519"/>
          </a:xfrm>
          <a:prstGeom prst="rect">
            <a:avLst/>
          </a:prstGeom>
        </p:spPr>
        <p:txBody>
          <a:body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5"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6" name="Marcador de posición de contenido 2">
            <a:extLst>
              <a:ext uri="{FF2B5EF4-FFF2-40B4-BE49-F238E27FC236}">
                <a16:creationId xmlns:a16="http://schemas.microsoft.com/office/drawing/2014/main" id="{BEE7FA28-4D7B-A94A-BE02-909968B3688F}"/>
              </a:ext>
            </a:extLst>
          </p:cNvPr>
          <p:cNvSpPr>
            <a:spLocks noGrp="1"/>
          </p:cNvSpPr>
          <p:nvPr>
            <p:ph idx="10" hasCustomPrompt="1"/>
          </p:nvPr>
        </p:nvSpPr>
        <p:spPr>
          <a:xfrm>
            <a:off x="685801" y="4090508"/>
            <a:ext cx="7772400" cy="676755"/>
          </a:xfrm>
        </p:spPr>
        <p:txBody>
          <a:bodyPr lIns="90000" tIns="0" rIns="90000" bIns="0" rtlCol="0">
            <a:normAutofit/>
          </a:bodyPr>
          <a:lstStyle>
            <a:lvl1pPr marL="0" indent="0">
              <a:lnSpc>
                <a:spcPct val="100000"/>
              </a:lnSpc>
              <a:spcBef>
                <a:spcPts val="500"/>
              </a:spcBef>
              <a:spcAft>
                <a:spcPts val="1000"/>
              </a:spcAft>
              <a:buNone/>
              <a:defRPr sz="18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subtitle</a:t>
            </a:r>
            <a:endParaRPr lang="es-ES" noProof="0" dirty="0"/>
          </a:p>
        </p:txBody>
      </p:sp>
    </p:spTree>
    <p:extLst>
      <p:ext uri="{BB962C8B-B14F-4D97-AF65-F5344CB8AC3E}">
        <p14:creationId xmlns:p14="http://schemas.microsoft.com/office/powerpoint/2010/main" val="1798952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go + Title + 1 column">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85800" y="1008003"/>
            <a:ext cx="7772400" cy="995239"/>
          </a:xfrm>
          <a:prstGeom prst="rect">
            <a:avLst/>
          </a:prstGeom>
        </p:spPr>
        <p:txBody>
          <a:bodyPr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11" name="Subtitle 2"/>
          <p:cNvSpPr>
            <a:spLocks noGrp="1"/>
          </p:cNvSpPr>
          <p:nvPr>
            <p:ph type="subTitle" idx="1" hasCustomPrompt="1"/>
          </p:nvPr>
        </p:nvSpPr>
        <p:spPr>
          <a:xfrm>
            <a:off x="685800" y="2177248"/>
            <a:ext cx="7772400" cy="2590019"/>
          </a:xfrm>
          <a:prstGeom prst="rect">
            <a:avLst/>
          </a:prstGeom>
        </p:spPr>
        <p:txBody>
          <a:bodyPr anchor="t">
            <a:normAutofit/>
          </a:bodyPr>
          <a:lstStyle>
            <a:lvl1pPr marL="0" indent="0" algn="l">
              <a:buNone/>
              <a:defRPr sz="135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6"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pic>
        <p:nvPicPr>
          <p:cNvPr id="8" name="Picture 6" descr="EBMT_logo_color.eps">
            <a:extLst>
              <a:ext uri="{FF2B5EF4-FFF2-40B4-BE49-F238E27FC236}">
                <a16:creationId xmlns:a16="http://schemas.microsoft.com/office/drawing/2014/main" id="{622E72FE-04D2-494D-AB02-79D2F421D6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001" y="360000"/>
            <a:ext cx="2555635" cy="572356"/>
          </a:xfrm>
          <a:prstGeom prst="rect">
            <a:avLst/>
          </a:prstGeom>
        </p:spPr>
      </p:pic>
    </p:spTree>
    <p:extLst>
      <p:ext uri="{BB962C8B-B14F-4D97-AF65-F5344CB8AC3E}">
        <p14:creationId xmlns:p14="http://schemas.microsoft.com/office/powerpoint/2010/main" val="2161361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85800" y="1008003"/>
            <a:ext cx="7772400" cy="995239"/>
          </a:xfrm>
          <a:prstGeom prst="rect">
            <a:avLst/>
          </a:prstGeom>
        </p:spPr>
        <p:txBody>
          <a:bodyPr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11" name="Subtitle 2"/>
          <p:cNvSpPr>
            <a:spLocks noGrp="1"/>
          </p:cNvSpPr>
          <p:nvPr>
            <p:ph type="subTitle" idx="1" hasCustomPrompt="1"/>
          </p:nvPr>
        </p:nvSpPr>
        <p:spPr>
          <a:xfrm>
            <a:off x="685800" y="2177248"/>
            <a:ext cx="7772400" cy="2590019"/>
          </a:xfrm>
          <a:prstGeom prst="rect">
            <a:avLst/>
          </a:prstGeom>
        </p:spPr>
        <p:txBody>
          <a:bodyPr anchor="t">
            <a:normAutofit/>
          </a:bodyPr>
          <a:lstStyle>
            <a:lvl1pPr marL="0" indent="0" algn="l">
              <a:buNone/>
              <a:defRPr sz="135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6"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1972161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85800" y="420171"/>
            <a:ext cx="7772400" cy="1583068"/>
          </a:xfrm>
          <a:prstGeom prst="rect">
            <a:avLst/>
          </a:prstGeom>
        </p:spPr>
        <p:txBody>
          <a:bodyPr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7" name="Subtitle 2"/>
          <p:cNvSpPr>
            <a:spLocks noGrp="1"/>
          </p:cNvSpPr>
          <p:nvPr>
            <p:ph type="subTitle" idx="1" hasCustomPrompt="1"/>
          </p:nvPr>
        </p:nvSpPr>
        <p:spPr>
          <a:xfrm>
            <a:off x="685802" y="2177248"/>
            <a:ext cx="3777951" cy="2590019"/>
          </a:xfrm>
          <a:prstGeom prst="rect">
            <a:avLst/>
          </a:prstGeom>
        </p:spPr>
        <p:txBody>
          <a:bodyPr anchor="t">
            <a:normAutofit/>
          </a:bodyPr>
          <a:lstStyle>
            <a:lvl1pPr marL="0" indent="0" algn="l">
              <a:buNone/>
              <a:defRPr sz="105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15" name="Text Placeholder 14"/>
          <p:cNvSpPr>
            <a:spLocks noGrp="1"/>
          </p:cNvSpPr>
          <p:nvPr>
            <p:ph type="body" sz="quarter" idx="11" hasCustomPrompt="1"/>
          </p:nvPr>
        </p:nvSpPr>
        <p:spPr>
          <a:xfrm>
            <a:off x="4680251" y="2177248"/>
            <a:ext cx="3777951" cy="2590019"/>
          </a:xfrm>
          <a:prstGeom prst="rect">
            <a:avLst/>
          </a:prstGeom>
        </p:spPr>
        <p:txBody>
          <a:bodyPr>
            <a:normAutofit/>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None/>
              <a:tabLst/>
              <a:defRPr sz="1050">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8"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341053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420171"/>
            <a:ext cx="7772400" cy="1583068"/>
          </a:xfrm>
          <a:prstGeom prst="rect">
            <a:avLst/>
          </a:prstGeom>
        </p:spPr>
        <p:txBody>
          <a:bodyPr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ubtitle 2"/>
          <p:cNvSpPr>
            <a:spLocks noGrp="1"/>
          </p:cNvSpPr>
          <p:nvPr>
            <p:ph type="subTitle" idx="1" hasCustomPrompt="1"/>
          </p:nvPr>
        </p:nvSpPr>
        <p:spPr>
          <a:xfrm>
            <a:off x="685800" y="2177248"/>
            <a:ext cx="2534189" cy="2590019"/>
          </a:xfrm>
          <a:prstGeom prst="rect">
            <a:avLst/>
          </a:prstGeom>
        </p:spPr>
        <p:txBody>
          <a:bodyPr anchor="t">
            <a:normAutofit/>
          </a:bodyPr>
          <a:lstStyle>
            <a:lvl1pPr marL="0" indent="0" algn="l">
              <a:buNone/>
              <a:defRPr sz="90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11" name="Text Placeholder 10"/>
          <p:cNvSpPr>
            <a:spLocks noGrp="1"/>
          </p:cNvSpPr>
          <p:nvPr>
            <p:ph type="body" sz="quarter" idx="10" hasCustomPrompt="1"/>
          </p:nvPr>
        </p:nvSpPr>
        <p:spPr>
          <a:xfrm>
            <a:off x="3304907" y="2177247"/>
            <a:ext cx="2534188" cy="2590019"/>
          </a:xfrm>
          <a:prstGeom prst="rect">
            <a:avLst/>
          </a:prstGeom>
        </p:spPr>
        <p:txBody>
          <a:bodyPr>
            <a:noAutofit/>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None/>
              <a:tabLst/>
              <a:defRPr sz="900">
                <a:latin typeface="Arial" panose="020B0604020202020204" pitchFamily="34" charset="0"/>
                <a:cs typeface="Arial" panose="020B0604020202020204" pitchFamily="34" charset="0"/>
              </a:defRPr>
            </a:lvl1pPr>
            <a:lvl2pPr>
              <a:defRPr sz="1050"/>
            </a:lvl2pPr>
            <a:lvl3pPr>
              <a:defRPr sz="1050"/>
            </a:lvl3pPr>
            <a:lvl4pPr>
              <a:defRPr sz="1050"/>
            </a:lvl4pPr>
            <a:lvl5pPr>
              <a:defRPr sz="1050"/>
            </a:lvl5p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lang="es-ES_tradnl" dirty="0" err="1"/>
              <a:t>Click</a:t>
            </a:r>
            <a:r>
              <a:rPr lang="es-ES_tradnl" dirty="0"/>
              <a:t> to </a:t>
            </a:r>
            <a:r>
              <a:rPr lang="es-ES_tradnl" dirty="0" err="1"/>
              <a:t>add</a:t>
            </a:r>
            <a:r>
              <a:rPr lang="es-ES_tradnl" dirty="0"/>
              <a:t> </a:t>
            </a:r>
            <a:r>
              <a:rPr lang="es-ES_tradnl" dirty="0" err="1"/>
              <a:t>text</a:t>
            </a:r>
            <a:endParaRPr lang="en-US" dirty="0"/>
          </a:p>
          <a:p>
            <a:pPr lvl="0"/>
            <a:endParaRPr lang="en-US" dirty="0"/>
          </a:p>
        </p:txBody>
      </p:sp>
      <p:sp>
        <p:nvSpPr>
          <p:cNvPr id="12" name="Text Placeholder 10"/>
          <p:cNvSpPr>
            <a:spLocks noGrp="1"/>
          </p:cNvSpPr>
          <p:nvPr>
            <p:ph type="body" sz="quarter" idx="11" hasCustomPrompt="1"/>
          </p:nvPr>
        </p:nvSpPr>
        <p:spPr>
          <a:xfrm>
            <a:off x="5924014" y="2177247"/>
            <a:ext cx="2534188" cy="2590019"/>
          </a:xfrm>
          <a:prstGeom prst="rect">
            <a:avLst/>
          </a:prstGeom>
        </p:spPr>
        <p:txBody>
          <a:bodyPr>
            <a:noAutofit/>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None/>
              <a:tabLst/>
              <a:defRPr sz="900">
                <a:latin typeface="Arial" panose="020B0604020202020204" pitchFamily="34" charset="0"/>
                <a:cs typeface="Arial" panose="020B0604020202020204" pitchFamily="34" charset="0"/>
              </a:defRPr>
            </a:lvl1pPr>
            <a:lvl2pPr>
              <a:defRPr sz="1050"/>
            </a:lvl2pPr>
            <a:lvl3pPr>
              <a:defRPr sz="1050"/>
            </a:lvl3pPr>
            <a:lvl4pPr>
              <a:defRPr sz="1050"/>
            </a:lvl4pPr>
            <a:lvl5pPr>
              <a:defRPr sz="1050"/>
            </a:lvl5p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lang="es-ES_tradnl" dirty="0" err="1"/>
              <a:t>Click</a:t>
            </a:r>
            <a:r>
              <a:rPr lang="es-ES_tradnl" dirty="0"/>
              <a:t> to </a:t>
            </a:r>
            <a:r>
              <a:rPr lang="es-ES_tradnl" dirty="0" err="1"/>
              <a:t>add</a:t>
            </a:r>
            <a:r>
              <a:rPr lang="es-ES_tradnl" dirty="0"/>
              <a:t> </a:t>
            </a:r>
            <a:r>
              <a:rPr lang="es-ES_tradnl" dirty="0" err="1"/>
              <a:t>text</a:t>
            </a:r>
            <a:endParaRPr lang="en-US" dirty="0"/>
          </a:p>
          <a:p>
            <a:pPr lvl="0"/>
            <a:endParaRPr lang="en-US" dirty="0"/>
          </a:p>
        </p:txBody>
      </p:sp>
      <p:sp>
        <p:nvSpPr>
          <p:cNvPr id="7"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2123151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85800" y="420171"/>
            <a:ext cx="7772400" cy="1583068"/>
          </a:xfrm>
          <a:prstGeom prst="rect">
            <a:avLst/>
          </a:prstGeom>
        </p:spPr>
        <p:txBody>
          <a:bodyPr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4"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448664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1 column + picture">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380077" y="459581"/>
            <a:ext cx="4078127" cy="4302742"/>
          </a:xfrm>
          <a:prstGeom prst="rect">
            <a:avLst/>
          </a:prstGeom>
        </p:spPr>
        <p:txBody>
          <a:bodyPr/>
          <a:lstStyle>
            <a:lvl1pPr marL="0" indent="0">
              <a:buNone/>
              <a:defRPr sz="9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_tradnl" dirty="0"/>
              <a:t>Drag picture to placeholder or click icon to add      </a:t>
            </a:r>
            <a:endParaRPr lang="en-US" dirty="0"/>
          </a:p>
        </p:txBody>
      </p:sp>
      <p:sp>
        <p:nvSpPr>
          <p:cNvPr id="9" name="Shape 25"/>
          <p:cNvSpPr txBox="1">
            <a:spLocks noGrp="1"/>
          </p:cNvSpPr>
          <p:nvPr>
            <p:ph type="body" idx="13" hasCustomPrompt="1"/>
          </p:nvPr>
        </p:nvSpPr>
        <p:spPr>
          <a:xfrm>
            <a:off x="716751" y="1937292"/>
            <a:ext cx="3382144" cy="2825035"/>
          </a:xfrm>
          <a:prstGeom prst="rect">
            <a:avLst/>
          </a:prstGeom>
        </p:spPr>
        <p:txBody>
          <a:bodyPr spcFirstLastPara="1" wrap="square" lIns="90000" tIns="91425" rIns="91425" bIns="91425" anchor="t" anchorCtr="0"/>
          <a:lstStyle>
            <a:lvl1pPr marL="76200" marR="0" lvl="0" indent="0" algn="l" defTabSz="685800" rtl="0" eaLnBrk="1" fontAlgn="auto" latinLnBrk="0" hangingPunct="1">
              <a:lnSpc>
                <a:spcPct val="100000"/>
              </a:lnSpc>
              <a:spcBef>
                <a:spcPts val="450"/>
              </a:spcBef>
              <a:spcAft>
                <a:spcPts val="0"/>
              </a:spcAft>
              <a:buClrTx/>
              <a:buSzPts val="2000"/>
              <a:buFont typeface="Arial" pitchFamily="34" charset="0"/>
              <a:buNone/>
              <a:tabLst/>
              <a:defRPr sz="1050">
                <a:latin typeface="Arial" panose="020B0604020202020204" pitchFamily="34" charset="0"/>
                <a:cs typeface="Arial" panose="020B0604020202020204" pitchFamily="34" charset="0"/>
              </a:defRPr>
            </a:lvl1pPr>
            <a:lvl2pPr marL="685800" lvl="1" indent="-266700">
              <a:spcBef>
                <a:spcPts val="0"/>
              </a:spcBef>
              <a:spcAft>
                <a:spcPts val="0"/>
              </a:spcAft>
              <a:buSzPts val="2000"/>
              <a:buChar char="□"/>
              <a:defRPr/>
            </a:lvl2pPr>
            <a:lvl3pPr marL="1028700" lvl="2" indent="-266700">
              <a:spcBef>
                <a:spcPts val="0"/>
              </a:spcBef>
              <a:spcAft>
                <a:spcPts val="0"/>
              </a:spcAft>
              <a:buSzPts val="2000"/>
              <a:buChar char="□"/>
              <a:defRPr/>
            </a:lvl3pPr>
            <a:lvl4pPr marL="1371600" lvl="3" indent="-266700">
              <a:spcBef>
                <a:spcPts val="0"/>
              </a:spcBef>
              <a:spcAft>
                <a:spcPts val="0"/>
              </a:spcAft>
              <a:buSzPts val="2000"/>
              <a:buChar char="□"/>
              <a:defRPr/>
            </a:lvl4pPr>
            <a:lvl5pPr marL="1714500" lvl="4" indent="-266700">
              <a:spcBef>
                <a:spcPts val="0"/>
              </a:spcBef>
              <a:spcAft>
                <a:spcPts val="0"/>
              </a:spcAft>
              <a:buSzPts val="2000"/>
              <a:buChar char="○"/>
              <a:defRPr/>
            </a:lvl5pPr>
            <a:lvl6pPr marL="2057400" lvl="5" indent="-266700">
              <a:spcBef>
                <a:spcPts val="0"/>
              </a:spcBef>
              <a:spcAft>
                <a:spcPts val="0"/>
              </a:spcAft>
              <a:buSzPts val="2000"/>
              <a:buChar char="■"/>
              <a:defRPr/>
            </a:lvl6pPr>
            <a:lvl7pPr marL="2400300" lvl="6" indent="-266700">
              <a:spcBef>
                <a:spcPts val="0"/>
              </a:spcBef>
              <a:spcAft>
                <a:spcPts val="0"/>
              </a:spcAft>
              <a:buSzPts val="2000"/>
              <a:buChar char="●"/>
              <a:defRPr/>
            </a:lvl7pPr>
            <a:lvl8pPr marL="2743200" lvl="7" indent="-266700">
              <a:spcBef>
                <a:spcPts val="0"/>
              </a:spcBef>
              <a:spcAft>
                <a:spcPts val="0"/>
              </a:spcAft>
              <a:buSzPts val="2000"/>
              <a:buChar char="○"/>
              <a:defRPr/>
            </a:lvl8pPr>
            <a:lvl9pPr marL="3086100" lvl="8" indent="-266700">
              <a:spcBef>
                <a:spcPts val="0"/>
              </a:spcBef>
              <a:spcAft>
                <a:spcPts val="0"/>
              </a:spcAft>
              <a:buSzPts val="2000"/>
              <a:buChar char="■"/>
              <a:defRPr/>
            </a:lvl9pPr>
          </a:lstStyle>
          <a:p>
            <a:pPr marL="76200" marR="0" lvl="0" indent="0" algn="l" defTabSz="685800" rtl="0" eaLnBrk="1" fontAlgn="auto" latinLnBrk="0" hangingPunct="1">
              <a:lnSpc>
                <a:spcPct val="100000"/>
              </a:lnSpc>
              <a:spcBef>
                <a:spcPts val="450"/>
              </a:spcBef>
              <a:spcAft>
                <a:spcPts val="0"/>
              </a:spcAft>
              <a:buClrTx/>
              <a:buSzPts val="2000"/>
              <a:buFont typeface="Arial" pitchFamily="34" charset="0"/>
              <a:buNone/>
              <a:tabLst/>
              <a:defRPr/>
            </a:pPr>
            <a:r>
              <a:rPr lang="es-ES_tradnl" dirty="0" err="1"/>
              <a:t>Click</a:t>
            </a:r>
            <a:r>
              <a:rPr lang="es-ES_tradnl" dirty="0"/>
              <a:t> to </a:t>
            </a:r>
            <a:r>
              <a:rPr lang="es-ES_tradnl" dirty="0" err="1"/>
              <a:t>add</a:t>
            </a:r>
            <a:r>
              <a:rPr lang="es-ES_tradnl" dirty="0"/>
              <a:t> </a:t>
            </a:r>
            <a:r>
              <a:rPr lang="es-ES_tradnl" dirty="0" err="1"/>
              <a:t>text</a:t>
            </a:r>
            <a:endParaRPr lang="en-US" dirty="0"/>
          </a:p>
          <a:p>
            <a:endParaRPr dirty="0"/>
          </a:p>
        </p:txBody>
      </p:sp>
      <p:sp>
        <p:nvSpPr>
          <p:cNvPr id="12" name="Title 1"/>
          <p:cNvSpPr>
            <a:spLocks noGrp="1"/>
          </p:cNvSpPr>
          <p:nvPr>
            <p:ph type="ctrTitle" hasCustomPrompt="1"/>
          </p:nvPr>
        </p:nvSpPr>
        <p:spPr>
          <a:xfrm>
            <a:off x="716751" y="459582"/>
            <a:ext cx="3382144" cy="1345972"/>
          </a:xfrm>
          <a:prstGeom prst="rect">
            <a:avLst/>
          </a:prstGeom>
        </p:spPr>
        <p:txBody>
          <a:bodyPr lIns="90000" rIns="0"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980343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6" name="Subtitle 2"/>
          <p:cNvSpPr>
            <a:spLocks noGrp="1"/>
          </p:cNvSpPr>
          <p:nvPr>
            <p:ph type="subTitle" idx="11" hasCustomPrompt="1"/>
          </p:nvPr>
        </p:nvSpPr>
        <p:spPr>
          <a:xfrm>
            <a:off x="685800" y="4090512"/>
            <a:ext cx="7772400" cy="676755"/>
          </a:xfrm>
          <a:prstGeom prst="rect">
            <a:avLst/>
          </a:prstGeom>
        </p:spPr>
        <p:txBody>
          <a:bodyPr>
            <a:normAutofit/>
          </a:bodyPr>
          <a:lstStyle>
            <a:lvl1pPr marL="0" indent="0" algn="l">
              <a:buNone/>
              <a:defRPr sz="1200" b="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4"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935203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515594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reverse">
    <p:bg>
      <p:bgPr>
        <a:solidFill>
          <a:srgbClr val="3A4F92"/>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85800" y="1214084"/>
            <a:ext cx="7772400" cy="1762583"/>
          </a:xfrm>
          <a:prstGeom prst="rect">
            <a:avLst/>
          </a:prstGeom>
        </p:spPr>
        <p:txBody>
          <a:bodyPr anchor="t">
            <a:noAutofit/>
          </a:bodyPr>
          <a:lstStyle>
            <a:lvl1pPr>
              <a:lnSpc>
                <a:spcPct val="80000"/>
              </a:lnSpc>
              <a:defRPr sz="6000">
                <a:solidFill>
                  <a:srgbClr val="FFFFFF"/>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7"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FFFFFF"/>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8" name="Shape 25"/>
          <p:cNvSpPr txBox="1">
            <a:spLocks noGrp="1"/>
          </p:cNvSpPr>
          <p:nvPr>
            <p:ph type="body" idx="13"/>
          </p:nvPr>
        </p:nvSpPr>
        <p:spPr>
          <a:xfrm>
            <a:off x="716754" y="3198404"/>
            <a:ext cx="7741449" cy="1563923"/>
          </a:xfrm>
          <a:prstGeom prst="rect">
            <a:avLst/>
          </a:prstGeom>
        </p:spPr>
        <p:txBody>
          <a:bodyPr spcFirstLastPara="1" wrap="square" lIns="0" tIns="91425" rIns="91425" bIns="91425" anchor="t" anchorCtr="0">
            <a:normAutofit/>
          </a:bodyPr>
          <a:lstStyle>
            <a:lvl1pPr marL="76200" lvl="0" indent="0">
              <a:lnSpc>
                <a:spcPct val="100000"/>
              </a:lnSpc>
              <a:spcBef>
                <a:spcPts val="450"/>
              </a:spcBef>
              <a:spcAft>
                <a:spcPts val="0"/>
              </a:spcAft>
              <a:buSzPts val="2000"/>
              <a:buNone/>
              <a:defRPr sz="2100">
                <a:solidFill>
                  <a:srgbClr val="FFFFFF"/>
                </a:solidFill>
                <a:latin typeface="Arial" panose="020B0604020202020204" pitchFamily="34" charset="0"/>
                <a:cs typeface="Arial" panose="020B0604020202020204" pitchFamily="34" charset="0"/>
              </a:defRPr>
            </a:lvl1pPr>
            <a:lvl2pPr marL="685800" lvl="1" indent="-266700">
              <a:spcBef>
                <a:spcPts val="0"/>
              </a:spcBef>
              <a:spcAft>
                <a:spcPts val="0"/>
              </a:spcAft>
              <a:buSzPts val="2000"/>
              <a:buChar char="□"/>
              <a:defRPr/>
            </a:lvl2pPr>
            <a:lvl3pPr marL="1028700" lvl="2" indent="-266700">
              <a:spcBef>
                <a:spcPts val="0"/>
              </a:spcBef>
              <a:spcAft>
                <a:spcPts val="0"/>
              </a:spcAft>
              <a:buSzPts val="2000"/>
              <a:buChar char="□"/>
              <a:defRPr/>
            </a:lvl3pPr>
            <a:lvl4pPr marL="1371600" lvl="3" indent="-266700">
              <a:spcBef>
                <a:spcPts val="0"/>
              </a:spcBef>
              <a:spcAft>
                <a:spcPts val="0"/>
              </a:spcAft>
              <a:buSzPts val="2000"/>
              <a:buChar char="□"/>
              <a:defRPr/>
            </a:lvl4pPr>
            <a:lvl5pPr marL="1714500" lvl="4" indent="-266700">
              <a:spcBef>
                <a:spcPts val="0"/>
              </a:spcBef>
              <a:spcAft>
                <a:spcPts val="0"/>
              </a:spcAft>
              <a:buSzPts val="2000"/>
              <a:buChar char="○"/>
              <a:defRPr/>
            </a:lvl5pPr>
            <a:lvl6pPr marL="2057400" lvl="5" indent="-266700">
              <a:spcBef>
                <a:spcPts val="0"/>
              </a:spcBef>
              <a:spcAft>
                <a:spcPts val="0"/>
              </a:spcAft>
              <a:buSzPts val="2000"/>
              <a:buChar char="■"/>
              <a:defRPr/>
            </a:lvl6pPr>
            <a:lvl7pPr marL="2400300" lvl="6" indent="-266700">
              <a:spcBef>
                <a:spcPts val="0"/>
              </a:spcBef>
              <a:spcAft>
                <a:spcPts val="0"/>
              </a:spcAft>
              <a:buSzPts val="2000"/>
              <a:buChar char="●"/>
              <a:defRPr/>
            </a:lvl7pPr>
            <a:lvl8pPr marL="2743200" lvl="7" indent="-266700">
              <a:spcBef>
                <a:spcPts val="0"/>
              </a:spcBef>
              <a:spcAft>
                <a:spcPts val="0"/>
              </a:spcAft>
              <a:buSzPts val="2000"/>
              <a:buChar char="○"/>
              <a:defRPr/>
            </a:lvl8pPr>
            <a:lvl9pPr marL="3086100" lvl="8" indent="-266700">
              <a:spcBef>
                <a:spcPts val="0"/>
              </a:spcBef>
              <a:spcAft>
                <a:spcPts val="0"/>
              </a:spcAft>
              <a:buSzPts val="2000"/>
              <a:buChar char="■"/>
              <a:defRPr/>
            </a:lvl9pPr>
          </a:lstStyle>
          <a:p>
            <a:endParaRPr dirty="0"/>
          </a:p>
        </p:txBody>
      </p:sp>
      <p:pic>
        <p:nvPicPr>
          <p:cNvPr id="6" name="Picture 6">
            <a:extLst>
              <a:ext uri="{FF2B5EF4-FFF2-40B4-BE49-F238E27FC236}">
                <a16:creationId xmlns:a16="http://schemas.microsoft.com/office/drawing/2014/main" id="{86895253-BDD5-A842-B154-C53FCAEC1AB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001" y="360004"/>
            <a:ext cx="2555635" cy="572355"/>
          </a:xfrm>
          <a:prstGeom prst="rect">
            <a:avLst/>
          </a:prstGeom>
        </p:spPr>
      </p:pic>
    </p:spTree>
    <p:extLst>
      <p:ext uri="{BB962C8B-B14F-4D97-AF65-F5344CB8AC3E}">
        <p14:creationId xmlns:p14="http://schemas.microsoft.com/office/powerpoint/2010/main" val="19073651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reverse turquoise">
    <p:bg>
      <p:bgPr>
        <a:solidFill>
          <a:srgbClr val="2899B6"/>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85800" y="420171"/>
            <a:ext cx="7772400" cy="1583068"/>
          </a:xfrm>
          <a:prstGeom prst="rect">
            <a:avLst/>
          </a:prstGeom>
        </p:spPr>
        <p:txBody>
          <a:bodyPr anchor="t">
            <a:normAutofit/>
          </a:bodyPr>
          <a:lstStyle>
            <a:lvl1pPr>
              <a:defRPr sz="3000">
                <a:solidFill>
                  <a:srgbClr val="FFFFFF"/>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rgbClr val="FFFFFF"/>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167295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Shape 20"/>
          <p:cNvSpPr/>
          <p:nvPr userDrawn="1"/>
        </p:nvSpPr>
        <p:spPr>
          <a:xfrm>
            <a:off x="755576" y="854775"/>
            <a:ext cx="565108" cy="445200"/>
          </a:xfrm>
          <a:prstGeom prst="rect">
            <a:avLst/>
          </a:prstGeom>
        </p:spPr>
        <p:txBody>
          <a:bodyPr>
            <a:prstTxWarp prst="textPlain">
              <a:avLst/>
            </a:prstTxWarp>
          </a:bodyPr>
          <a:lstStyle/>
          <a:p>
            <a:pPr lvl="0" algn="ctr"/>
            <a:r>
              <a:rPr b="1" i="0" dirty="0">
                <a:ln>
                  <a:noFill/>
                </a:ln>
                <a:solidFill>
                  <a:srgbClr val="3A4F92"/>
                </a:solidFill>
                <a:latin typeface="Arial"/>
              </a:rPr>
              <a:t>“</a:t>
            </a:r>
          </a:p>
        </p:txBody>
      </p:sp>
      <p:sp>
        <p:nvSpPr>
          <p:cNvPr id="9" name="Shape 18"/>
          <p:cNvSpPr txBox="1">
            <a:spLocks noGrp="1"/>
          </p:cNvSpPr>
          <p:nvPr>
            <p:ph type="body" idx="1"/>
          </p:nvPr>
        </p:nvSpPr>
        <p:spPr>
          <a:xfrm>
            <a:off x="1820111" y="854775"/>
            <a:ext cx="5503779" cy="3505200"/>
          </a:xfrm>
          <a:prstGeom prst="rect">
            <a:avLst/>
          </a:prstGeom>
        </p:spPr>
        <p:txBody>
          <a:bodyPr spcFirstLastPara="1" wrap="square" lIns="91425" tIns="91425" rIns="91425" bIns="91425" anchor="t" anchorCtr="0"/>
          <a:lstStyle>
            <a:lvl1pPr marL="25400" lvl="0" indent="0" rtl="0">
              <a:lnSpc>
                <a:spcPct val="115000"/>
              </a:lnSpc>
              <a:spcBef>
                <a:spcPts val="600"/>
              </a:spcBef>
              <a:spcAft>
                <a:spcPts val="0"/>
              </a:spcAft>
              <a:buSzPts val="3200"/>
              <a:buNone/>
              <a:defRPr sz="3000" b="0" i="1">
                <a:latin typeface="Arial" panose="020B0604020202020204" pitchFamily="34" charset="0"/>
                <a:cs typeface="Arial" panose="020B0604020202020204" pitchFamily="34" charset="0"/>
              </a:defRPr>
            </a:lvl1pPr>
            <a:lvl2pPr marL="914400" lvl="1" indent="-431800" rtl="0">
              <a:lnSpc>
                <a:spcPct val="115000"/>
              </a:lnSpc>
              <a:spcBef>
                <a:spcPts val="0"/>
              </a:spcBef>
              <a:spcAft>
                <a:spcPts val="0"/>
              </a:spcAft>
              <a:buSzPts val="3200"/>
              <a:buChar char="□"/>
              <a:defRPr sz="3200" i="1"/>
            </a:lvl2pPr>
            <a:lvl3pPr marL="1371600" lvl="2" indent="-431800" rtl="0">
              <a:lnSpc>
                <a:spcPct val="115000"/>
              </a:lnSpc>
              <a:spcBef>
                <a:spcPts val="0"/>
              </a:spcBef>
              <a:spcAft>
                <a:spcPts val="0"/>
              </a:spcAft>
              <a:buSzPts val="3200"/>
              <a:buChar char="□"/>
              <a:defRPr sz="3200" i="1"/>
            </a:lvl3pPr>
            <a:lvl4pPr marL="1828800" lvl="3" indent="-431800" rtl="0">
              <a:lnSpc>
                <a:spcPct val="115000"/>
              </a:lnSpc>
              <a:spcBef>
                <a:spcPts val="0"/>
              </a:spcBef>
              <a:spcAft>
                <a:spcPts val="0"/>
              </a:spcAft>
              <a:buSzPts val="3200"/>
              <a:buChar char="□"/>
              <a:defRPr sz="3200" i="1"/>
            </a:lvl4pPr>
            <a:lvl5pPr marL="2286000" lvl="4" indent="-431800" rtl="0">
              <a:lnSpc>
                <a:spcPct val="115000"/>
              </a:lnSpc>
              <a:spcBef>
                <a:spcPts val="0"/>
              </a:spcBef>
              <a:spcAft>
                <a:spcPts val="0"/>
              </a:spcAft>
              <a:buSzPts val="3200"/>
              <a:buChar char="○"/>
              <a:defRPr sz="3200" i="1"/>
            </a:lvl5pPr>
            <a:lvl6pPr marL="2743200" lvl="5" indent="-431800" rtl="0">
              <a:lnSpc>
                <a:spcPct val="115000"/>
              </a:lnSpc>
              <a:spcBef>
                <a:spcPts val="0"/>
              </a:spcBef>
              <a:spcAft>
                <a:spcPts val="0"/>
              </a:spcAft>
              <a:buSzPts val="3200"/>
              <a:buChar char="■"/>
              <a:defRPr sz="3200" i="1"/>
            </a:lvl6pPr>
            <a:lvl7pPr marL="3200400" lvl="6" indent="-431800" rtl="0">
              <a:lnSpc>
                <a:spcPct val="115000"/>
              </a:lnSpc>
              <a:spcBef>
                <a:spcPts val="0"/>
              </a:spcBef>
              <a:spcAft>
                <a:spcPts val="0"/>
              </a:spcAft>
              <a:buSzPts val="3200"/>
              <a:buChar char="●"/>
              <a:defRPr sz="3200" i="1"/>
            </a:lvl7pPr>
            <a:lvl8pPr marL="3657600" lvl="7" indent="-431800" rtl="0">
              <a:lnSpc>
                <a:spcPct val="115000"/>
              </a:lnSpc>
              <a:spcBef>
                <a:spcPts val="0"/>
              </a:spcBef>
              <a:spcAft>
                <a:spcPts val="0"/>
              </a:spcAft>
              <a:buSzPts val="3200"/>
              <a:buChar char="○"/>
              <a:defRPr sz="3200" i="1"/>
            </a:lvl8pPr>
            <a:lvl9pPr marL="4114800" lvl="8" indent="-431800">
              <a:lnSpc>
                <a:spcPct val="115000"/>
              </a:lnSpc>
              <a:spcBef>
                <a:spcPts val="0"/>
              </a:spcBef>
              <a:spcAft>
                <a:spcPts val="0"/>
              </a:spcAft>
              <a:buSzPts val="3200"/>
              <a:buChar char="■"/>
              <a:defRPr sz="3200" i="1"/>
            </a:lvl9pPr>
          </a:lstStyle>
          <a:p>
            <a:endParaRPr dirty="0"/>
          </a:p>
        </p:txBody>
      </p:sp>
      <p:sp>
        <p:nvSpPr>
          <p:cNvPr id="5"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11" name="Shape 20"/>
          <p:cNvSpPr/>
          <p:nvPr userDrawn="1"/>
        </p:nvSpPr>
        <p:spPr>
          <a:xfrm rot="10800000">
            <a:off x="7755848" y="3915273"/>
            <a:ext cx="565108" cy="445200"/>
          </a:xfrm>
          <a:prstGeom prst="rect">
            <a:avLst/>
          </a:prstGeom>
        </p:spPr>
        <p:txBody>
          <a:bodyPr>
            <a:prstTxWarp prst="textPlain">
              <a:avLst/>
            </a:prstTxWarp>
          </a:bodyPr>
          <a:lstStyle/>
          <a:p>
            <a:pPr lvl="0" algn="ctr"/>
            <a:r>
              <a:rPr b="1" i="0" dirty="0">
                <a:ln>
                  <a:noFill/>
                </a:ln>
                <a:solidFill>
                  <a:srgbClr val="3A4F92"/>
                </a:solidFill>
                <a:latin typeface="Arial"/>
              </a:rPr>
              <a:t>“</a:t>
            </a:r>
          </a:p>
        </p:txBody>
      </p:sp>
    </p:spTree>
    <p:extLst>
      <p:ext uri="{BB962C8B-B14F-4D97-AF65-F5344CB8AC3E}">
        <p14:creationId xmlns:p14="http://schemas.microsoft.com/office/powerpoint/2010/main" val="1034301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0" y="0"/>
            <a:ext cx="9144000" cy="5143500"/>
          </a:xfrm>
          <a:prstGeom prst="rect">
            <a:avLst/>
          </a:prstGeom>
        </p:spPr>
        <p:txBody>
          <a:bodyPr vert="horz">
            <a:normAutofit/>
          </a:bodyPr>
          <a:lstStyle>
            <a:lvl1pPr>
              <a:defRPr sz="1350">
                <a:latin typeface="Arial" panose="020B0604020202020204" pitchFamily="34" charset="0"/>
                <a:cs typeface="Arial" panose="020B0604020202020204" pitchFamily="34" charset="0"/>
              </a:defRPr>
            </a:lvl1pPr>
          </a:lstStyle>
          <a:p>
            <a:r>
              <a:rPr lang="en-US" dirty="0"/>
              <a:t>Drag picture to placeholder or click icon to add</a:t>
            </a:r>
          </a:p>
        </p:txBody>
      </p:sp>
    </p:spTree>
    <p:extLst>
      <p:ext uri="{BB962C8B-B14F-4D97-AF65-F5344CB8AC3E}">
        <p14:creationId xmlns:p14="http://schemas.microsoft.com/office/powerpoint/2010/main" val="1999365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page image with pattern">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gradFill flip="none" rotWithShape="1">
            <a:gsLst>
              <a:gs pos="20000">
                <a:srgbClr val="1F3B75">
                  <a:alpha val="80000"/>
                </a:srgbClr>
              </a:gs>
              <a:gs pos="100000">
                <a:srgbClr val="2C99B6">
                  <a:alpha val="4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p:cNvSpPr>
            <a:spLocks noGrp="1"/>
          </p:cNvSpPr>
          <p:nvPr>
            <p:ph type="ctrTitle" hasCustomPrompt="1"/>
          </p:nvPr>
        </p:nvSpPr>
        <p:spPr>
          <a:xfrm>
            <a:off x="685800" y="420174"/>
            <a:ext cx="7772400" cy="4370779"/>
          </a:xfrm>
          <a:prstGeom prst="rect">
            <a:avLst/>
          </a:prstGeom>
        </p:spPr>
        <p:txBody>
          <a:bodyPr anchor="ctr">
            <a:normAutofit/>
          </a:bodyPr>
          <a:lstStyle>
            <a:lvl1pPr algn="ctr">
              <a:defRPr sz="3000">
                <a:solidFill>
                  <a:schemeClr val="tx1"/>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pic>
        <p:nvPicPr>
          <p:cNvPr id="7" name="Picture 6" descr="atomo_degradado_color.png"/>
          <p:cNvPicPr>
            <a:picLocks noChangeAspect="1"/>
          </p:cNvPicPr>
          <p:nvPr userDrawn="1"/>
        </p:nvPicPr>
        <p:blipFill>
          <a:blip r:embed="rId2"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spTree>
    <p:extLst>
      <p:ext uri="{BB962C8B-B14F-4D97-AF65-F5344CB8AC3E}">
        <p14:creationId xmlns:p14="http://schemas.microsoft.com/office/powerpoint/2010/main" val="672677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descr="atomo_degradado_color.png"/>
          <p:cNvPicPr>
            <a:picLocks noChangeAspect="1"/>
          </p:cNvPicPr>
          <p:nvPr userDrawn="1"/>
        </p:nvPicPr>
        <p:blipFill>
          <a:blip r:embed="rId2"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pic>
        <p:nvPicPr>
          <p:cNvPr id="4" name="Picture 6" descr="EBMT_logo_color.eps">
            <a:extLst>
              <a:ext uri="{FF2B5EF4-FFF2-40B4-BE49-F238E27FC236}">
                <a16:creationId xmlns:a16="http://schemas.microsoft.com/office/drawing/2014/main" id="{3BD6025A-742C-6947-A502-22784FD259C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2001" y="360000"/>
            <a:ext cx="2555635" cy="572356"/>
          </a:xfrm>
          <a:prstGeom prst="rect">
            <a:avLst/>
          </a:prstGeom>
        </p:spPr>
      </p:pic>
      <p:sp>
        <p:nvSpPr>
          <p:cNvPr id="6" name="Title 1">
            <a:extLst>
              <a:ext uri="{FF2B5EF4-FFF2-40B4-BE49-F238E27FC236}">
                <a16:creationId xmlns:a16="http://schemas.microsoft.com/office/drawing/2014/main" id="{970978FB-2D83-7E41-BFB6-21187F74CA5B}"/>
              </a:ext>
            </a:extLst>
          </p:cNvPr>
          <p:cNvSpPr>
            <a:spLocks noGrp="1"/>
          </p:cNvSpPr>
          <p:nvPr>
            <p:ph type="ctrTitle" hasCustomPrompt="1"/>
          </p:nvPr>
        </p:nvSpPr>
        <p:spPr>
          <a:xfrm>
            <a:off x="685800" y="1419542"/>
            <a:ext cx="7772400" cy="1609930"/>
          </a:xfrm>
          <a:prstGeom prst="rect">
            <a:avLst/>
          </a:prstGeom>
        </p:spPr>
        <p:txBody>
          <a:bodyPr anchor="b"/>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7" name="Subtitle 2">
            <a:extLst>
              <a:ext uri="{FF2B5EF4-FFF2-40B4-BE49-F238E27FC236}">
                <a16:creationId xmlns:a16="http://schemas.microsoft.com/office/drawing/2014/main" id="{8944FAEA-27CE-4A4A-B6FD-B2039AC3D54C}"/>
              </a:ext>
            </a:extLst>
          </p:cNvPr>
          <p:cNvSpPr>
            <a:spLocks noGrp="1"/>
          </p:cNvSpPr>
          <p:nvPr>
            <p:ph type="subTitle" idx="1" hasCustomPrompt="1"/>
          </p:nvPr>
        </p:nvSpPr>
        <p:spPr>
          <a:xfrm>
            <a:off x="685800" y="3192652"/>
            <a:ext cx="7772400" cy="1574612"/>
          </a:xfrm>
          <a:prstGeom prst="rect">
            <a:avLst/>
          </a:prstGeom>
        </p:spPr>
        <p:txBody>
          <a:bodyPr anchor="t">
            <a:normAutofit/>
          </a:bodyPr>
          <a:lstStyle>
            <a:lvl1pPr marL="0" indent="0" algn="l">
              <a:buNone/>
              <a:defRPr sz="135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subtitle</a:t>
            </a:r>
            <a:endParaRPr lang="en-US" dirty="0"/>
          </a:p>
        </p:txBody>
      </p:sp>
    </p:spTree>
    <p:extLst>
      <p:ext uri="{BB962C8B-B14F-4D97-AF65-F5344CB8AC3E}">
        <p14:creationId xmlns:p14="http://schemas.microsoft.com/office/powerpoint/2010/main" val="1636938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4914904"/>
            <a:ext cx="9144000" cy="34529"/>
          </a:xfrm>
          <a:prstGeom prst="rect">
            <a:avLst/>
          </a:prstGeom>
          <a:solidFill>
            <a:srgbClr val="537CD7"/>
          </a:solidFill>
          <a:ln>
            <a:solidFill>
              <a:srgbClr val="537C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37">
              <a:defRPr/>
            </a:pPr>
            <a:endParaRPr lang="en-US" sz="1013" dirty="0">
              <a:solidFill>
                <a:srgbClr val="FFFFFF"/>
              </a:solidFill>
            </a:endParaRPr>
          </a:p>
        </p:txBody>
      </p:sp>
      <p:sp>
        <p:nvSpPr>
          <p:cNvPr id="2" name="Title 1"/>
          <p:cNvSpPr>
            <a:spLocks noGrp="1"/>
          </p:cNvSpPr>
          <p:nvPr>
            <p:ph type="ctrTitle"/>
          </p:nvPr>
        </p:nvSpPr>
        <p:spPr>
          <a:xfrm>
            <a:off x="685800" y="1597823"/>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a:t>Click to edit Master subtitle style</a:t>
            </a:r>
          </a:p>
        </p:txBody>
      </p:sp>
      <p:sp>
        <p:nvSpPr>
          <p:cNvPr id="5" name="Slide Number Placeholder 5"/>
          <p:cNvSpPr>
            <a:spLocks noGrp="1"/>
          </p:cNvSpPr>
          <p:nvPr>
            <p:ph type="sldNum" sz="quarter" idx="10"/>
          </p:nvPr>
        </p:nvSpPr>
        <p:spPr/>
        <p:txBody>
          <a:bodyPr/>
          <a:lstStyle>
            <a:lvl1pPr algn="r">
              <a:defRPr sz="675">
                <a:solidFill>
                  <a:prstClr val="black">
                    <a:tint val="75000"/>
                  </a:prstClr>
                </a:solidFill>
              </a:defRPr>
            </a:lvl1pPr>
          </a:lstStyle>
          <a:p>
            <a:pPr>
              <a:defRPr/>
            </a:pPr>
            <a:fld id="{5A9832EA-D3A0-46B4-A721-B846E87AA898}" type="slidenum">
              <a:rPr lang="en-US"/>
              <a:pPr>
                <a:defRPr/>
              </a:pPr>
              <a:t>‹#›</a:t>
            </a:fld>
            <a:endParaRPr lang="en-US"/>
          </a:p>
        </p:txBody>
      </p:sp>
    </p:spTree>
    <p:extLst>
      <p:ext uri="{BB962C8B-B14F-4D97-AF65-F5344CB8AC3E}">
        <p14:creationId xmlns:p14="http://schemas.microsoft.com/office/powerpoint/2010/main" val="398157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1B8D5169-7D03-4AF9-8F60-B89848426E21}" type="slidenum">
              <a:rPr lang="en-US"/>
              <a:pPr>
                <a:defRPr/>
              </a:pPr>
              <a:t>‹#›</a:t>
            </a:fld>
            <a:endParaRPr lang="en-US"/>
          </a:p>
        </p:txBody>
      </p:sp>
    </p:spTree>
    <p:extLst>
      <p:ext uri="{BB962C8B-B14F-4D97-AF65-F5344CB8AC3E}">
        <p14:creationId xmlns:p14="http://schemas.microsoft.com/office/powerpoint/2010/main" val="3793637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a:prstGeom prst="rect">
            <a:avLst/>
          </a:prstGeom>
        </p:spPr>
        <p:txBody>
          <a:bodyPr>
            <a:normAutofit/>
          </a:bodyPr>
          <a:lstStyle>
            <a:lvl1pPr>
              <a:defRPr sz="1800" baseline="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B7F32874-676D-4EF3-8E94-E05C3B80579C}" type="slidenum">
              <a:rPr lang="en-US"/>
              <a:pPr>
                <a:defRPr/>
              </a:pPr>
              <a:t>‹#›</a:t>
            </a:fld>
            <a:endParaRPr lang="en-US"/>
          </a:p>
        </p:txBody>
      </p:sp>
    </p:spTree>
    <p:extLst>
      <p:ext uri="{BB962C8B-B14F-4D97-AF65-F5344CB8AC3E}">
        <p14:creationId xmlns:p14="http://schemas.microsoft.com/office/powerpoint/2010/main" val="13800579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a:prstGeom prst="rect">
            <a:avLst/>
          </a:prstGeom>
        </p:spPr>
        <p:txBody>
          <a:bodyPr>
            <a:normAutofit/>
          </a:bodyPr>
          <a:lstStyle>
            <a:lvl1pPr>
              <a:defRPr sz="18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2" y="1151335"/>
            <a:ext cx="4040188" cy="479822"/>
          </a:xfrm>
          <a:prstGeom prst="rect">
            <a:avLst/>
          </a:prstGeo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a:prstGeom prst="rect">
            <a:avLst/>
          </a:prstGeo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151335"/>
            <a:ext cx="4041775" cy="479822"/>
          </a:xfrm>
          <a:prstGeom prst="rect">
            <a:avLst/>
          </a:prstGeo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a:prstGeom prst="rect">
            <a:avLst/>
          </a:prstGeo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6D244E21-4542-4D88-94C3-424EACFB3A91}" type="slidenum">
              <a:rPr lang="en-US"/>
              <a:pPr>
                <a:defRPr/>
              </a:pPr>
              <a:t>‹#›</a:t>
            </a:fld>
            <a:endParaRPr lang="en-US"/>
          </a:p>
        </p:txBody>
      </p:sp>
    </p:spTree>
    <p:extLst>
      <p:ext uri="{BB962C8B-B14F-4D97-AF65-F5344CB8AC3E}">
        <p14:creationId xmlns:p14="http://schemas.microsoft.com/office/powerpoint/2010/main" val="309405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857250"/>
          </a:xfrm>
          <a:prstGeom prst="rect">
            <a:avLst/>
          </a:prstGeom>
        </p:spPr>
        <p:txBody>
          <a:bodyPr>
            <a:normAutofit/>
          </a:bodyPr>
          <a:lstStyle>
            <a:lvl1pPr>
              <a:defRPr sz="1800" baseline="0">
                <a:solidFill>
                  <a:schemeClr val="bg1"/>
                </a:solidFill>
              </a:defRPr>
            </a:lvl1p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11B20113-69D7-44F2-BC2C-9C82BF4DA306}" type="slidenum">
              <a:rPr lang="en-US"/>
              <a:pPr>
                <a:defRPr/>
              </a:pPr>
              <a:t>‹#›</a:t>
            </a:fld>
            <a:endParaRPr lang="en-US"/>
          </a:p>
        </p:txBody>
      </p:sp>
    </p:spTree>
    <p:extLst>
      <p:ext uri="{BB962C8B-B14F-4D97-AF65-F5344CB8AC3E}">
        <p14:creationId xmlns:p14="http://schemas.microsoft.com/office/powerpoint/2010/main" val="1706699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379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defTabSz="685783">
              <a:defRPr/>
            </a:pPr>
            <a:endParaRPr lang="en-US">
              <a:solidFill>
                <a:prstClr val="black"/>
              </a:solidFill>
              <a:ea typeface="MS PGothic" panose="020B0600070205080204" pitchFamily="34" charset="-128"/>
            </a:endParaRPr>
          </a:p>
        </p:txBody>
      </p:sp>
      <p:sp>
        <p:nvSpPr>
          <p:cNvPr id="7" name="Rectangle 5"/>
          <p:cNvSpPr>
            <a:spLocks noGrp="1" noChangeArrowheads="1"/>
          </p:cNvSpPr>
          <p:nvPr>
            <p:ph type="ftr" sz="quarter" idx="11"/>
          </p:nvPr>
        </p:nvSpPr>
        <p:spPr>
          <a:ln/>
        </p:spPr>
        <p:txBody>
          <a:bodyPr/>
          <a:lstStyle>
            <a:lvl1pPr>
              <a:defRPr/>
            </a:lvl1pPr>
          </a:lstStyle>
          <a:p>
            <a:pPr defTabSz="685783">
              <a:defRPr/>
            </a:pPr>
            <a:endParaRPr lang="en-US">
              <a:solidFill>
                <a:prstClr val="black"/>
              </a:solidFill>
              <a:ea typeface="MS PGothic" panose="020B0600070205080204" pitchFamily="34" charset="-128"/>
            </a:endParaRPr>
          </a:p>
        </p:txBody>
      </p:sp>
      <p:sp>
        <p:nvSpPr>
          <p:cNvPr id="8" name="Rectangle 6"/>
          <p:cNvSpPr>
            <a:spLocks noGrp="1" noChangeArrowheads="1"/>
          </p:cNvSpPr>
          <p:nvPr>
            <p:ph type="sldNum" sz="quarter" idx="12"/>
          </p:nvPr>
        </p:nvSpPr>
        <p:spPr>
          <a:ln/>
        </p:spPr>
        <p:txBody>
          <a:bodyPr/>
          <a:lstStyle>
            <a:lvl1pPr>
              <a:defRPr/>
            </a:lvl1pPr>
          </a:lstStyle>
          <a:p>
            <a:pPr>
              <a:defRPr/>
            </a:pPr>
            <a:fld id="{57A99CB1-B65D-FC41-82D0-4C51D26E0597}" type="slidenum">
              <a:rPr lang="en-US"/>
              <a:pPr>
                <a:defRPr/>
              </a:pPr>
              <a:t>‹#›</a:t>
            </a:fld>
            <a:endParaRPr lang="en-US"/>
          </a:p>
        </p:txBody>
      </p:sp>
    </p:spTree>
    <p:extLst>
      <p:ext uri="{BB962C8B-B14F-4D97-AF65-F5344CB8AC3E}">
        <p14:creationId xmlns:p14="http://schemas.microsoft.com/office/powerpoint/2010/main" val="294226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 Title + 1 column">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85800" y="1007999"/>
            <a:ext cx="7772400" cy="995239"/>
          </a:xfrm>
          <a:prstGeom prst="rect">
            <a:avLst/>
          </a:prstGeom>
        </p:spPr>
        <p:txBody>
          <a:bodyPr anchor="ct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pic>
        <p:nvPicPr>
          <p:cNvPr id="7" name="Picture 6" descr="EBMT_logo_color.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000" y="360000"/>
            <a:ext cx="2893395" cy="648000"/>
          </a:xfrm>
          <a:prstGeom prst="rect">
            <a:avLst/>
          </a:prstGeom>
        </p:spPr>
      </p:pic>
      <p:sp>
        <p:nvSpPr>
          <p:cNvPr id="8" name="Marcador de posición de contenido 2">
            <a:extLst>
              <a:ext uri="{FF2B5EF4-FFF2-40B4-BE49-F238E27FC236}">
                <a16:creationId xmlns:a16="http://schemas.microsoft.com/office/drawing/2014/main" id="{387A34A0-BE60-D04E-9283-3B8EF71CC22C}"/>
              </a:ext>
            </a:extLst>
          </p:cNvPr>
          <p:cNvSpPr>
            <a:spLocks noGrp="1"/>
          </p:cNvSpPr>
          <p:nvPr>
            <p:ph idx="10" hasCustomPrompt="1"/>
          </p:nvPr>
        </p:nvSpPr>
        <p:spPr>
          <a:xfrm>
            <a:off x="685800" y="2177244"/>
            <a:ext cx="7772400" cy="2590019"/>
          </a:xfrm>
        </p:spPr>
        <p:txBody>
          <a:bodyPr lIns="90000" tIns="0" rIns="90000" bIns="0" rtlCol="0">
            <a:normAutofit/>
          </a:bodyPr>
          <a:lstStyle>
            <a:lvl1pPr marL="0" indent="0">
              <a:lnSpc>
                <a:spcPct val="100000"/>
              </a:lnSpc>
              <a:spcBef>
                <a:spcPts val="500"/>
              </a:spcBef>
              <a:spcAft>
                <a:spcPts val="1000"/>
              </a:spcAft>
              <a:buNone/>
              <a:defRPr sz="18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Tree>
    <p:extLst>
      <p:ext uri="{BB962C8B-B14F-4D97-AF65-F5344CB8AC3E}">
        <p14:creationId xmlns:p14="http://schemas.microsoft.com/office/powerpoint/2010/main" val="2607441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Refs">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99421" y="4702980"/>
            <a:ext cx="3886200" cy="295337"/>
          </a:xfrm>
        </p:spPr>
        <p:txBody>
          <a:bodyPr anchor="b" anchorCtr="0"/>
          <a:lstStyle>
            <a:lvl1pPr marL="0" indent="0">
              <a:buFontTx/>
              <a:buNone/>
              <a:defRPr sz="563">
                <a:solidFill>
                  <a:schemeClr val="tx2"/>
                </a:solidFill>
              </a:defRPr>
            </a:lvl1pPr>
            <a:lvl2pPr marL="102683" indent="0">
              <a:buFontTx/>
              <a:buNone/>
              <a:defRPr sz="563"/>
            </a:lvl2pPr>
            <a:lvl3pPr marL="200903" indent="0">
              <a:buFontTx/>
              <a:buNone/>
              <a:defRPr sz="563"/>
            </a:lvl3pPr>
            <a:lvl4pPr marL="303587" indent="0">
              <a:buFontTx/>
              <a:buNone/>
              <a:defRPr sz="563"/>
            </a:lvl4pPr>
            <a:lvl5pPr marL="40180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0"/>
            <a:ext cx="3886200" cy="295337"/>
          </a:xfrm>
        </p:spPr>
        <p:txBody>
          <a:bodyPr anchor="b" anchorCtr="0"/>
          <a:lstStyle>
            <a:lvl1pPr marL="0" indent="0" algn="r">
              <a:buFontTx/>
              <a:buNone/>
              <a:defRPr sz="563">
                <a:solidFill>
                  <a:schemeClr val="tx2"/>
                </a:solidFill>
              </a:defRPr>
            </a:lvl1pPr>
            <a:lvl2pPr marL="102683" indent="0">
              <a:buFontTx/>
              <a:buNone/>
              <a:defRPr sz="563"/>
            </a:lvl2pPr>
            <a:lvl3pPr marL="200903" indent="0">
              <a:buFontTx/>
              <a:buNone/>
              <a:defRPr sz="563"/>
            </a:lvl3pPr>
            <a:lvl4pPr marL="303587" indent="0">
              <a:buFontTx/>
              <a:buNone/>
              <a:defRPr sz="563"/>
            </a:lvl4pPr>
            <a:lvl5pPr marL="40180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9"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3625292863"/>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sp>
        <p:nvSpPr>
          <p:cNvPr id="3" name="Chart Placeholder 2"/>
          <p:cNvSpPr>
            <a:spLocks noGrp="1"/>
          </p:cNvSpPr>
          <p:nvPr>
            <p:ph type="chart" sz="quarter" idx="13"/>
          </p:nvPr>
        </p:nvSpPr>
        <p:spPr>
          <a:xfrm>
            <a:off x="704858" y="1182291"/>
            <a:ext cx="7726363" cy="3246834"/>
          </a:xfrm>
        </p:spPr>
        <p:txBody>
          <a:bodyPr/>
          <a:lstStyle>
            <a:lvl1pPr>
              <a:buClr>
                <a:schemeClr val="accent1"/>
              </a:buClr>
              <a:defRPr/>
            </a:lvl1pPr>
          </a:lstStyle>
          <a:p>
            <a:r>
              <a:rPr lang="en-US" dirty="0"/>
              <a:t>Click icon to add chart</a:t>
            </a:r>
            <a:endParaRPr lang="en-GB" dirty="0"/>
          </a:p>
        </p:txBody>
      </p:sp>
      <p:sp>
        <p:nvSpPr>
          <p:cNvPr id="11"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solidFill>
                  <a:srgbClr val="797778"/>
                </a:solidFill>
              </a:rPr>
              <a:pPr/>
              <a:t>‹#›</a:t>
            </a:fld>
            <a:endParaRPr lang="en-GB" dirty="0">
              <a:solidFill>
                <a:srgbClr val="797778"/>
              </a:solidFill>
            </a:endParaRPr>
          </a:p>
        </p:txBody>
      </p:sp>
    </p:spTree>
    <p:extLst>
      <p:ext uri="{BB962C8B-B14F-4D97-AF65-F5344CB8AC3E}">
        <p14:creationId xmlns:p14="http://schemas.microsoft.com/office/powerpoint/2010/main" val="1905424423"/>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1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566" y="578452"/>
            <a:ext cx="4857608" cy="4032266"/>
          </a:xfrm>
          <a:prstGeom prst="rect">
            <a:avLst/>
          </a:prstGeom>
        </p:spPr>
      </p:pic>
      <p:sp>
        <p:nvSpPr>
          <p:cNvPr id="9" name="Subtitle 2"/>
          <p:cNvSpPr>
            <a:spLocks noGrp="1"/>
          </p:cNvSpPr>
          <p:nvPr>
            <p:ph type="subTitle" idx="1"/>
          </p:nvPr>
        </p:nvSpPr>
        <p:spPr>
          <a:xfrm>
            <a:off x="3760843" y="2684961"/>
            <a:ext cx="5112887" cy="312970"/>
          </a:xfrm>
        </p:spPr>
        <p:txBody>
          <a:bodyPr/>
          <a:lstStyle>
            <a:lvl1pPr marL="0" indent="0" algn="l">
              <a:lnSpc>
                <a:spcPct val="100000"/>
              </a:lnSpc>
              <a:spcAft>
                <a:spcPts val="0"/>
              </a:spcAft>
              <a:buNone/>
              <a:defRPr sz="1575" b="0">
                <a:solidFill>
                  <a:srgbClr val="C82327"/>
                </a:solidFill>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dirty="0"/>
              <a:t>Click to edit Master subtitle style</a:t>
            </a:r>
            <a:endParaRPr lang="en-GB" dirty="0"/>
          </a:p>
        </p:txBody>
      </p:sp>
      <p:sp>
        <p:nvSpPr>
          <p:cNvPr id="10" name="Title 1"/>
          <p:cNvSpPr>
            <a:spLocks noGrp="1"/>
          </p:cNvSpPr>
          <p:nvPr>
            <p:ph type="ctrTitle"/>
          </p:nvPr>
        </p:nvSpPr>
        <p:spPr>
          <a:xfrm>
            <a:off x="3765665" y="1154408"/>
            <a:ext cx="5108067" cy="1308089"/>
          </a:xfrm>
        </p:spPr>
        <p:txBody>
          <a:bodyPr anchor="b" anchorCtr="0"/>
          <a:lstStyle>
            <a:lvl1pPr algn="l">
              <a:lnSpc>
                <a:spcPct val="100000"/>
              </a:lnSpc>
              <a:defRPr sz="2250" b="1">
                <a:solidFill>
                  <a:schemeClr val="tx1"/>
                </a:solidFill>
              </a:defRPr>
            </a:lvl1pPr>
          </a:lstStyle>
          <a:p>
            <a:r>
              <a:rPr lang="en-US" dirty="0"/>
              <a:t>Click to edit Master title style</a:t>
            </a:r>
            <a:endParaRPr lang="en-GB" dirty="0"/>
          </a:p>
        </p:txBody>
      </p:sp>
      <p:grpSp>
        <p:nvGrpSpPr>
          <p:cNvPr id="8" name="Group 7"/>
          <p:cNvGrpSpPr/>
          <p:nvPr userDrawn="1"/>
        </p:nvGrpSpPr>
        <p:grpSpPr>
          <a:xfrm>
            <a:off x="154859" y="1555956"/>
            <a:ext cx="3136301" cy="1885478"/>
            <a:chOff x="170461" y="1782419"/>
            <a:chExt cx="5246270" cy="3153346"/>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sp>
        <p:nvSpPr>
          <p:cNvPr id="13" name="Rectangle 12"/>
          <p:cNvSpPr/>
          <p:nvPr userDrawn="1"/>
        </p:nvSpPr>
        <p:spPr>
          <a:xfrm>
            <a:off x="0" y="4314551"/>
            <a:ext cx="9144000" cy="82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0" dirty="0">
              <a:solidFill>
                <a:schemeClr val="bg1"/>
              </a:solidFill>
            </a:endParaRPr>
          </a:p>
        </p:txBody>
      </p:sp>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49733" y="4310247"/>
            <a:ext cx="1973575" cy="775937"/>
          </a:xfrm>
          <a:prstGeom prst="rect">
            <a:avLst/>
          </a:prstGeom>
        </p:spPr>
      </p:pic>
    </p:spTree>
    <p:extLst>
      <p:ext uri="{BB962C8B-B14F-4D97-AF65-F5344CB8AC3E}">
        <p14:creationId xmlns:p14="http://schemas.microsoft.com/office/powerpoint/2010/main" val="3326258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Subsec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566" y="578452"/>
            <a:ext cx="4857608" cy="4032266"/>
          </a:xfrm>
          <a:prstGeom prst="rect">
            <a:avLst/>
          </a:prstGeom>
        </p:spPr>
      </p:pic>
      <p:sp>
        <p:nvSpPr>
          <p:cNvPr id="10" name="Title 1"/>
          <p:cNvSpPr>
            <a:spLocks noGrp="1"/>
          </p:cNvSpPr>
          <p:nvPr>
            <p:ph type="ctrTitle"/>
          </p:nvPr>
        </p:nvSpPr>
        <p:spPr>
          <a:xfrm>
            <a:off x="3765665" y="1154408"/>
            <a:ext cx="5108067" cy="1308089"/>
          </a:xfrm>
        </p:spPr>
        <p:txBody>
          <a:bodyPr anchor="b" anchorCtr="0"/>
          <a:lstStyle>
            <a:lvl1pPr algn="l">
              <a:lnSpc>
                <a:spcPct val="100000"/>
              </a:lnSpc>
              <a:defRPr sz="2250" b="1">
                <a:solidFill>
                  <a:schemeClr val="tx1"/>
                </a:solidFill>
              </a:defRPr>
            </a:lvl1pPr>
          </a:lstStyle>
          <a:p>
            <a:r>
              <a:rPr lang="en-US" dirty="0"/>
              <a:t>Click to edit Master title style</a:t>
            </a:r>
            <a:endParaRPr lang="en-GB" dirty="0"/>
          </a:p>
        </p:txBody>
      </p:sp>
      <p:grpSp>
        <p:nvGrpSpPr>
          <p:cNvPr id="8" name="Group 7"/>
          <p:cNvGrpSpPr/>
          <p:nvPr userDrawn="1"/>
        </p:nvGrpSpPr>
        <p:grpSpPr>
          <a:xfrm>
            <a:off x="154859" y="1555956"/>
            <a:ext cx="3136301" cy="1885478"/>
            <a:chOff x="170461" y="1782419"/>
            <a:chExt cx="5246270" cy="3153346"/>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spTree>
    <p:extLst>
      <p:ext uri="{BB962C8B-B14F-4D97-AF65-F5344CB8AC3E}">
        <p14:creationId xmlns:p14="http://schemas.microsoft.com/office/powerpoint/2010/main" val="3192568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7323648" y="599237"/>
            <a:ext cx="1479444" cy="461665"/>
          </a:xfrm>
          <a:prstGeom prst="rect">
            <a:avLst/>
          </a:prstGeom>
          <a:noFill/>
        </p:spPr>
        <p:txBody>
          <a:bodyPr wrap="none" rtlCol="0">
            <a:spAutoFit/>
          </a:bodyPr>
          <a:lstStyle/>
          <a:p>
            <a:pPr marL="0" marR="0" indent="0" algn="r" defTabSz="514337" rtl="0" eaLnBrk="1" fontAlgn="auto" latinLnBrk="0" hangingPunct="1">
              <a:lnSpc>
                <a:spcPct val="100000"/>
              </a:lnSpc>
              <a:spcBef>
                <a:spcPts val="0"/>
              </a:spcBef>
              <a:spcAft>
                <a:spcPts val="0"/>
              </a:spcAft>
              <a:buClrTx/>
              <a:buSzTx/>
              <a:buFontTx/>
              <a:buNone/>
              <a:tabLst/>
              <a:defRPr/>
            </a:pPr>
            <a:r>
              <a:rPr lang="en-GB" sz="1800" b="1" i="0" u="none" strike="noStrike" kern="1200" baseline="30000" dirty="0">
                <a:solidFill>
                  <a:schemeClr val="tx1"/>
                </a:solidFill>
                <a:latin typeface="+mn-lt"/>
                <a:ea typeface="+mn-ea"/>
                <a:cs typeface="+mn-cs"/>
              </a:rPr>
              <a:t>11–13 March 2016</a:t>
            </a:r>
            <a:br>
              <a:rPr lang="en-GB" sz="1800" b="0" i="0" u="none" strike="noStrike" kern="1200" baseline="30000" dirty="0">
                <a:solidFill>
                  <a:schemeClr val="tx1"/>
                </a:solidFill>
                <a:latin typeface="+mn-lt"/>
                <a:ea typeface="+mn-ea"/>
                <a:cs typeface="+mn-cs"/>
              </a:rPr>
            </a:br>
            <a:r>
              <a:rPr lang="en-GB" sz="1800" b="0" i="0" u="none" strike="noStrike" kern="1200" baseline="30000" dirty="0">
                <a:solidFill>
                  <a:schemeClr val="tx1"/>
                </a:solidFill>
                <a:latin typeface="+mn-lt"/>
                <a:ea typeface="+mn-ea"/>
                <a:cs typeface="+mn-cs"/>
              </a:rPr>
              <a:t>Madrid, Spain</a:t>
            </a:r>
          </a:p>
        </p:txBody>
      </p:sp>
      <p:grpSp>
        <p:nvGrpSpPr>
          <p:cNvPr id="7" name="Group 6"/>
          <p:cNvGrpSpPr/>
          <p:nvPr userDrawn="1"/>
        </p:nvGrpSpPr>
        <p:grpSpPr>
          <a:xfrm>
            <a:off x="390836" y="612058"/>
            <a:ext cx="4596288" cy="2762666"/>
            <a:chOff x="170461" y="1782419"/>
            <a:chExt cx="5246270" cy="3153346"/>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49733" y="4310247"/>
            <a:ext cx="1973575" cy="775937"/>
          </a:xfrm>
          <a:prstGeom prst="rect">
            <a:avLst/>
          </a:prstGeom>
        </p:spPr>
      </p:pic>
    </p:spTree>
    <p:extLst>
      <p:ext uri="{BB962C8B-B14F-4D97-AF65-F5344CB8AC3E}">
        <p14:creationId xmlns:p14="http://schemas.microsoft.com/office/powerpoint/2010/main" val="161491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Hol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userDrawn="1"/>
        </p:nvGrpSpPr>
        <p:grpSpPr>
          <a:xfrm>
            <a:off x="390836" y="612058"/>
            <a:ext cx="4596288" cy="2762666"/>
            <a:chOff x="170461" y="1782419"/>
            <a:chExt cx="5246270" cy="3153346"/>
          </a:xfrm>
        </p:grpSpPr>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461" y="1782419"/>
              <a:ext cx="2712076" cy="3134272"/>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93994" y="1789173"/>
              <a:ext cx="2722737" cy="3146592"/>
            </a:xfrm>
            <a:prstGeom prst="rect">
              <a:avLst/>
            </a:prstGeom>
          </p:spPr>
        </p:pic>
      </p:gr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49733" y="4310247"/>
            <a:ext cx="1973575" cy="775937"/>
          </a:xfrm>
          <a:prstGeom prst="rect">
            <a:avLst/>
          </a:prstGeom>
        </p:spPr>
      </p:pic>
    </p:spTree>
    <p:extLst>
      <p:ext uri="{BB962C8B-B14F-4D97-AF65-F5344CB8AC3E}">
        <p14:creationId xmlns:p14="http://schemas.microsoft.com/office/powerpoint/2010/main" val="33581009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6" y="1027418"/>
            <a:ext cx="8569325" cy="3595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2570239110"/>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and Refs">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6" y="1027418"/>
            <a:ext cx="8569325" cy="3595445"/>
          </a:xfrm>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1"/>
          </p:nvPr>
        </p:nvSpPr>
        <p:spPr>
          <a:xfrm>
            <a:off x="299421" y="4702980"/>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0"/>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2782230165"/>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Refs">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99421" y="4702980"/>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0"/>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3277801397"/>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Refs">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99421" y="4702980"/>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0"/>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151238127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85800" y="1007999"/>
            <a:ext cx="7772400" cy="995239"/>
          </a:xfrm>
          <a:prstGeom prst="rect">
            <a:avLst/>
          </a:prstGeom>
        </p:spPr>
        <p:txBody>
          <a:bodyP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5" name="Marcador de posición de contenido 2">
            <a:extLst>
              <a:ext uri="{FF2B5EF4-FFF2-40B4-BE49-F238E27FC236}">
                <a16:creationId xmlns:a16="http://schemas.microsoft.com/office/drawing/2014/main" id="{70E2C822-ACCE-EA47-8A67-CEFCCA5EAF32}"/>
              </a:ext>
            </a:extLst>
          </p:cNvPr>
          <p:cNvSpPr>
            <a:spLocks noGrp="1"/>
          </p:cNvSpPr>
          <p:nvPr>
            <p:ph idx="10" hasCustomPrompt="1"/>
          </p:nvPr>
        </p:nvSpPr>
        <p:spPr>
          <a:xfrm>
            <a:off x="685800" y="2177244"/>
            <a:ext cx="7772400" cy="2590019"/>
          </a:xfrm>
        </p:spPr>
        <p:txBody>
          <a:bodyPr lIns="90000" tIns="0" rIns="90000" bIns="0" rtlCol="0">
            <a:normAutofit/>
          </a:bodyPr>
          <a:lstStyle>
            <a:lvl1pPr marL="0" indent="0">
              <a:lnSpc>
                <a:spcPct val="100000"/>
              </a:lnSpc>
              <a:spcBef>
                <a:spcPts val="500"/>
              </a:spcBef>
              <a:spcAft>
                <a:spcPts val="1000"/>
              </a:spcAft>
              <a:buNone/>
              <a:defRPr sz="18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Tree>
    <p:extLst>
      <p:ext uri="{BB962C8B-B14F-4D97-AF65-F5344CB8AC3E}">
        <p14:creationId xmlns:p14="http://schemas.microsoft.com/office/powerpoint/2010/main" val="969696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hart and reference">
    <p:spTree>
      <p:nvGrpSpPr>
        <p:cNvPr id="1" name=""/>
        <p:cNvGrpSpPr/>
        <p:nvPr/>
      </p:nvGrpSpPr>
      <p:grpSpPr>
        <a:xfrm>
          <a:off x="0" y="0"/>
          <a:ext cx="0" cy="0"/>
          <a:chOff x="0" y="0"/>
          <a:chExt cx="0" cy="0"/>
        </a:xfrm>
      </p:grpSpPr>
      <p:sp>
        <p:nvSpPr>
          <p:cNvPr id="3" name="Chart Placeholder 2"/>
          <p:cNvSpPr>
            <a:spLocks noGrp="1"/>
          </p:cNvSpPr>
          <p:nvPr>
            <p:ph type="chart" sz="quarter" idx="13"/>
          </p:nvPr>
        </p:nvSpPr>
        <p:spPr>
          <a:xfrm>
            <a:off x="704858" y="1182291"/>
            <a:ext cx="7726363" cy="3246834"/>
          </a:xfrm>
        </p:spPr>
        <p:txBody>
          <a:bodyPr/>
          <a:lstStyle>
            <a:lvl1pPr>
              <a:buClr>
                <a:schemeClr val="accent1"/>
              </a:buClr>
              <a:defRPr/>
            </a:lvl1pPr>
          </a:lstStyle>
          <a:p>
            <a:r>
              <a:rPr lang="en-US" dirty="0"/>
              <a:t>Click icon to add chart</a:t>
            </a:r>
            <a:endParaRPr lang="en-GB" dirty="0"/>
          </a:p>
        </p:txBody>
      </p:sp>
      <p:sp>
        <p:nvSpPr>
          <p:cNvPr id="4" name="Text Placeholder 3"/>
          <p:cNvSpPr>
            <a:spLocks noGrp="1"/>
          </p:cNvSpPr>
          <p:nvPr>
            <p:ph type="body" sz="quarter" idx="11"/>
          </p:nvPr>
        </p:nvSpPr>
        <p:spPr>
          <a:xfrm>
            <a:off x="299421" y="4702980"/>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0"/>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9"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398620581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Chart Placeholder 2"/>
          <p:cNvSpPr>
            <a:spLocks noGrp="1"/>
          </p:cNvSpPr>
          <p:nvPr>
            <p:ph type="chart" sz="quarter" idx="13"/>
          </p:nvPr>
        </p:nvSpPr>
        <p:spPr>
          <a:xfrm>
            <a:off x="704858" y="1182291"/>
            <a:ext cx="7726363" cy="3246834"/>
          </a:xfrm>
        </p:spPr>
        <p:txBody>
          <a:bodyPr/>
          <a:lstStyle>
            <a:lvl1pPr>
              <a:buClr>
                <a:schemeClr val="accent1"/>
              </a:buClr>
              <a:defRPr/>
            </a:lvl1pPr>
          </a:lstStyle>
          <a:p>
            <a:r>
              <a:rPr lang="en-US" dirty="0"/>
              <a:t>Click icon to add chart</a:t>
            </a:r>
            <a:endParaRPr lang="en-GB" dirty="0"/>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110520420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able and reference">
    <p:spTree>
      <p:nvGrpSpPr>
        <p:cNvPr id="1" name=""/>
        <p:cNvGrpSpPr/>
        <p:nvPr/>
      </p:nvGrpSpPr>
      <p:grpSpPr>
        <a:xfrm>
          <a:off x="0" y="0"/>
          <a:ext cx="0" cy="0"/>
          <a:chOff x="0" y="0"/>
          <a:chExt cx="0" cy="0"/>
        </a:xfrm>
      </p:grpSpPr>
      <p:sp>
        <p:nvSpPr>
          <p:cNvPr id="5" name="Table Placeholder 4"/>
          <p:cNvSpPr>
            <a:spLocks noGrp="1"/>
          </p:cNvSpPr>
          <p:nvPr>
            <p:ph type="tbl" sz="quarter" idx="14"/>
          </p:nvPr>
        </p:nvSpPr>
        <p:spPr>
          <a:xfrm>
            <a:off x="704852" y="1182297"/>
            <a:ext cx="7742239" cy="3253978"/>
          </a:xfrm>
        </p:spPr>
        <p:txBody>
          <a:bodyPr/>
          <a:lstStyle>
            <a:lvl1pPr>
              <a:buClr>
                <a:schemeClr val="accent1"/>
              </a:buClr>
              <a:defRPr/>
            </a:lvl1pPr>
          </a:lstStyle>
          <a:p>
            <a:r>
              <a:rPr lang="en-US" dirty="0"/>
              <a:t>Click icon to add table</a:t>
            </a:r>
            <a:endParaRPr lang="en-GB" dirty="0"/>
          </a:p>
        </p:txBody>
      </p:sp>
      <p:sp>
        <p:nvSpPr>
          <p:cNvPr id="4" name="Text Placeholder 3"/>
          <p:cNvSpPr>
            <a:spLocks noGrp="1"/>
          </p:cNvSpPr>
          <p:nvPr>
            <p:ph type="body" sz="quarter" idx="11"/>
          </p:nvPr>
        </p:nvSpPr>
        <p:spPr>
          <a:xfrm>
            <a:off x="299421" y="4702980"/>
            <a:ext cx="3886200" cy="295337"/>
          </a:xfrm>
        </p:spPr>
        <p:txBody>
          <a:bodyPr anchor="b" anchorCtr="0"/>
          <a:lstStyle>
            <a:lvl1pPr marL="0" indent="0">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dirty="0"/>
              <a:t>Click to edit Master text styles</a:t>
            </a:r>
          </a:p>
        </p:txBody>
      </p:sp>
      <p:sp>
        <p:nvSpPr>
          <p:cNvPr id="10" name="Text Placeholder 3"/>
          <p:cNvSpPr>
            <a:spLocks noGrp="1"/>
          </p:cNvSpPr>
          <p:nvPr>
            <p:ph type="body" sz="quarter" idx="12"/>
          </p:nvPr>
        </p:nvSpPr>
        <p:spPr>
          <a:xfrm>
            <a:off x="4987925" y="4702980"/>
            <a:ext cx="3886200" cy="295337"/>
          </a:xfrm>
        </p:spPr>
        <p:txBody>
          <a:bodyPr anchor="b" anchorCtr="0"/>
          <a:lstStyle>
            <a:lvl1pPr marL="0" indent="0" algn="r">
              <a:buFontTx/>
              <a:buNone/>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9"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113300586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able ">
    <p:spTree>
      <p:nvGrpSpPr>
        <p:cNvPr id="1" name=""/>
        <p:cNvGrpSpPr/>
        <p:nvPr/>
      </p:nvGrpSpPr>
      <p:grpSpPr>
        <a:xfrm>
          <a:off x="0" y="0"/>
          <a:ext cx="0" cy="0"/>
          <a:chOff x="0" y="0"/>
          <a:chExt cx="0" cy="0"/>
        </a:xfrm>
      </p:grpSpPr>
      <p:sp>
        <p:nvSpPr>
          <p:cNvPr id="5" name="Table Placeholder 4"/>
          <p:cNvSpPr>
            <a:spLocks noGrp="1"/>
          </p:cNvSpPr>
          <p:nvPr>
            <p:ph type="tbl" sz="quarter" idx="14"/>
          </p:nvPr>
        </p:nvSpPr>
        <p:spPr>
          <a:xfrm>
            <a:off x="704852" y="1182297"/>
            <a:ext cx="7742239" cy="3253978"/>
          </a:xfrm>
        </p:spPr>
        <p:txBody>
          <a:bodyPr/>
          <a:lstStyle>
            <a:lvl1pPr>
              <a:buClr>
                <a:schemeClr val="accent1"/>
              </a:buClr>
              <a:defRPr/>
            </a:lvl1pPr>
          </a:lstStyle>
          <a:p>
            <a:r>
              <a:rPr lang="en-US" dirty="0"/>
              <a:t>Click icon to add table</a:t>
            </a:r>
            <a:endParaRPr lang="en-GB" dirty="0"/>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lvl1pPr>
              <a:defRPr>
                <a:solidFill>
                  <a:schemeClr val="tx1"/>
                </a:solidFill>
              </a:defRPr>
            </a:lvl1pPr>
          </a:lstStyle>
          <a:p>
            <a:r>
              <a:rPr lang="en-US"/>
              <a:t>Click to edit Master title style</a:t>
            </a:r>
            <a:endParaRPr lang="en-GB" dirty="0"/>
          </a:p>
        </p:txBody>
      </p:sp>
      <p:sp>
        <p:nvSpPr>
          <p:cNvPr id="7"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360159665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27224657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04800" y="1025130"/>
            <a:ext cx="4191000"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p:cNvSpPr>
            <a:spLocks noGrp="1"/>
          </p:cNvSpPr>
          <p:nvPr>
            <p:ph sz="quarter" idx="11"/>
          </p:nvPr>
        </p:nvSpPr>
        <p:spPr>
          <a:xfrm>
            <a:off x="4648207" y="1025130"/>
            <a:ext cx="4225925"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12"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39289443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column and ref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04800" y="1025130"/>
            <a:ext cx="4191000"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11"/>
          </p:nvPr>
        </p:nvSpPr>
        <p:spPr>
          <a:xfrm>
            <a:off x="4648207" y="1025130"/>
            <a:ext cx="4225925"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3"/>
          <p:cNvSpPr>
            <a:spLocks noGrp="1"/>
          </p:cNvSpPr>
          <p:nvPr>
            <p:ph type="body" sz="quarter" idx="12"/>
          </p:nvPr>
        </p:nvSpPr>
        <p:spPr>
          <a:xfrm>
            <a:off x="299421" y="4702980"/>
            <a:ext cx="3886200" cy="295337"/>
          </a:xfrm>
        </p:spPr>
        <p:txBody>
          <a:bodyPr anchor="b" anchorCtr="0"/>
          <a:lstStyle>
            <a:lvl1pPr marL="0" indent="0">
              <a:buFontTx/>
              <a:buNone/>
              <a:defRPr sz="563">
                <a:solidFill>
                  <a:schemeClr val="accent5"/>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0" name="Text Placeholder 3"/>
          <p:cNvSpPr>
            <a:spLocks noGrp="1"/>
          </p:cNvSpPr>
          <p:nvPr>
            <p:ph type="body" sz="quarter" idx="13"/>
          </p:nvPr>
        </p:nvSpPr>
        <p:spPr>
          <a:xfrm>
            <a:off x="4987925" y="4702980"/>
            <a:ext cx="3886200" cy="295337"/>
          </a:xfrm>
        </p:spPr>
        <p:txBody>
          <a:bodyPr anchor="b" anchorCtr="0"/>
          <a:lstStyle>
            <a:lvl1pPr marL="0" indent="0" algn="r">
              <a:buFontTx/>
              <a:buNone/>
              <a:defRPr sz="563">
                <a:solidFill>
                  <a:schemeClr val="accent5"/>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en-US"/>
              <a:t>Click to edit Master text styles</a:t>
            </a:r>
          </a:p>
        </p:txBody>
      </p:sp>
      <p:sp>
        <p:nvSpPr>
          <p:cNvPr id="11"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12"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accent5"/>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14271740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pPr/>
              <a:t>‹#›</a:t>
            </a:fld>
            <a:endParaRPr lang="en-GB" dirty="0"/>
          </a:p>
        </p:txBody>
      </p:sp>
    </p:spTree>
    <p:extLst>
      <p:ext uri="{BB962C8B-B14F-4D97-AF65-F5344CB8AC3E}">
        <p14:creationId xmlns:p14="http://schemas.microsoft.com/office/powerpoint/2010/main" val="38224103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2_Holding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2121031" cy="5143500"/>
          </a:xfrm>
          <a:prstGeom prst="rect">
            <a:avLst/>
          </a:prstGeom>
        </p:spPr>
      </p:pic>
      <p:sp>
        <p:nvSpPr>
          <p:cNvPr id="12" name="Rectangle 11"/>
          <p:cNvSpPr/>
          <p:nvPr userDrawn="1"/>
        </p:nvSpPr>
        <p:spPr>
          <a:xfrm rot="10800000">
            <a:off x="1506070" y="0"/>
            <a:ext cx="1323194" cy="5151568"/>
          </a:xfrm>
          <a:prstGeom prst="rect">
            <a:avLst/>
          </a:prstGeom>
          <a:gradFill flip="none" rotWithShape="1">
            <a:gsLst>
              <a:gs pos="0">
                <a:schemeClr val="bg1"/>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FFFFFF"/>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43078" y="4421266"/>
            <a:ext cx="1906496" cy="562172"/>
          </a:xfrm>
          <a:prstGeom prst="rect">
            <a:avLst/>
          </a:prstGeom>
        </p:spPr>
      </p:pic>
      <p:sp>
        <p:nvSpPr>
          <p:cNvPr id="5" name="Rectangle 4"/>
          <p:cNvSpPr/>
          <p:nvPr userDrawn="1"/>
        </p:nvSpPr>
        <p:spPr>
          <a:xfrm rot="10800000">
            <a:off x="1446900" y="0"/>
            <a:ext cx="166748" cy="51515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FFFFFF"/>
              </a:solidFill>
            </a:endParaRPr>
          </a:p>
        </p:txBody>
      </p:sp>
      <p:sp>
        <p:nvSpPr>
          <p:cNvPr id="11" name="Rectangle 10"/>
          <p:cNvSpPr/>
          <p:nvPr userDrawn="1"/>
        </p:nvSpPr>
        <p:spPr>
          <a:xfrm rot="10800000">
            <a:off x="1411643" y="-2"/>
            <a:ext cx="45719" cy="5151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FFFFFF"/>
              </a:solidFill>
            </a:endParaRPr>
          </a:p>
        </p:txBody>
      </p:sp>
      <p:sp>
        <p:nvSpPr>
          <p:cNvPr id="15" name="Subtitle 2"/>
          <p:cNvSpPr>
            <a:spLocks noGrp="1"/>
          </p:cNvSpPr>
          <p:nvPr>
            <p:ph type="subTitle" idx="1" hasCustomPrompt="1"/>
          </p:nvPr>
        </p:nvSpPr>
        <p:spPr>
          <a:xfrm>
            <a:off x="2979097" y="2767800"/>
            <a:ext cx="5467475" cy="314360"/>
          </a:xfrm>
        </p:spPr>
        <p:txBody>
          <a:bodyPr/>
          <a:lstStyle>
            <a:lvl1pPr marL="0" indent="0" algn="l">
              <a:lnSpc>
                <a:spcPct val="100000"/>
              </a:lnSpc>
              <a:spcAft>
                <a:spcPts val="0"/>
              </a:spcAft>
              <a:buNone/>
              <a:defRPr sz="1800" b="1">
                <a:solidFill>
                  <a:schemeClr val="tx2"/>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 name</a:t>
            </a:r>
            <a:endParaRPr lang="en-GB" dirty="0"/>
          </a:p>
        </p:txBody>
      </p:sp>
      <p:sp>
        <p:nvSpPr>
          <p:cNvPr id="16" name="Title 1"/>
          <p:cNvSpPr>
            <a:spLocks noGrp="1"/>
          </p:cNvSpPr>
          <p:nvPr>
            <p:ph type="ctrTitle" hasCustomPrompt="1"/>
          </p:nvPr>
        </p:nvSpPr>
        <p:spPr>
          <a:xfrm>
            <a:off x="2982617" y="729858"/>
            <a:ext cx="5462139" cy="1308089"/>
          </a:xfrm>
        </p:spPr>
        <p:txBody>
          <a:bodyPr anchor="t" anchorCtr="0"/>
          <a:lstStyle>
            <a:lvl1pPr algn="l">
              <a:lnSpc>
                <a:spcPct val="100000"/>
              </a:lnSpc>
              <a:defRPr lang="en-US" sz="2400" b="1" i="0" u="none" strike="noStrike" kern="1200" baseline="0" dirty="0" smtClean="0">
                <a:solidFill>
                  <a:schemeClr val="accent2"/>
                </a:solidFill>
                <a:latin typeface="News Gothic MT" panose="020B0503020103020203" pitchFamily="34" charset="0"/>
                <a:ea typeface="+mn-ea"/>
                <a:cs typeface="+mn-cs"/>
              </a:defRPr>
            </a:lvl1pPr>
          </a:lstStyle>
          <a:p>
            <a:r>
              <a:rPr lang="en-US" dirty="0"/>
              <a:t>Title of presentation</a:t>
            </a:r>
            <a:endParaRPr lang="en-GB" dirty="0"/>
          </a:p>
        </p:txBody>
      </p:sp>
      <p:sp>
        <p:nvSpPr>
          <p:cNvPr id="17" name="Text Placeholder 5"/>
          <p:cNvSpPr>
            <a:spLocks noGrp="1"/>
          </p:cNvSpPr>
          <p:nvPr>
            <p:ph type="body" sz="quarter" idx="10" hasCustomPrompt="1"/>
          </p:nvPr>
        </p:nvSpPr>
        <p:spPr>
          <a:xfrm>
            <a:off x="2979099" y="3082160"/>
            <a:ext cx="5467268" cy="900748"/>
          </a:xfrm>
        </p:spPr>
        <p:txBody>
          <a:bodyPr/>
          <a:lstStyle>
            <a:lvl1pPr marL="0" indent="0">
              <a:buNone/>
              <a:defRPr b="1">
                <a:solidFill>
                  <a:schemeClr val="tx2"/>
                </a:solidFill>
                <a:latin typeface="Arial Narrow" panose="020B0606020202030204" pitchFamily="34" charset="0"/>
              </a:defRPr>
            </a:lvl1pPr>
          </a:lstStyle>
          <a:p>
            <a:pPr lvl="0"/>
            <a:r>
              <a:rPr lang="en-US" dirty="0"/>
              <a:t>Institution</a:t>
            </a:r>
          </a:p>
        </p:txBody>
      </p:sp>
    </p:spTree>
    <p:extLst>
      <p:ext uri="{BB962C8B-B14F-4D97-AF65-F5344CB8AC3E}">
        <p14:creationId xmlns:p14="http://schemas.microsoft.com/office/powerpoint/2010/main" val="33957894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04804"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8" name="Text Placeholder 3"/>
          <p:cNvSpPr>
            <a:spLocks noGrp="1"/>
          </p:cNvSpPr>
          <p:nvPr>
            <p:ph type="body" sz="quarter" idx="12" hasCustomPrompt="1"/>
          </p:nvPr>
        </p:nvSpPr>
        <p:spPr>
          <a:xfrm>
            <a:off x="299421" y="4702973"/>
            <a:ext cx="3886200" cy="295337"/>
          </a:xfrm>
        </p:spPr>
        <p:txBody>
          <a:bodyPr anchor="b" anchorCtr="0"/>
          <a:lstStyle>
            <a:lvl1pPr marL="0" indent="0">
              <a:buFontTx/>
              <a:buNone/>
              <a:defRPr sz="75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lvl="0"/>
            <a:r>
              <a:rPr lang="en-US" dirty="0"/>
              <a:t>References 10pt Arial</a:t>
            </a:r>
          </a:p>
        </p:txBody>
      </p:sp>
    </p:spTree>
    <p:extLst>
      <p:ext uri="{BB962C8B-B14F-4D97-AF65-F5344CB8AC3E}">
        <p14:creationId xmlns:p14="http://schemas.microsoft.com/office/powerpoint/2010/main" val="2673600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85800" y="420171"/>
            <a:ext cx="7772400" cy="1583068"/>
          </a:xfrm>
          <a:prstGeom prst="rect">
            <a:avLst/>
          </a:prstGeom>
        </p:spPr>
        <p:txBody>
          <a:bodyP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8"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9" name="Marcador de posición de contenido 2">
            <a:extLst>
              <a:ext uri="{FF2B5EF4-FFF2-40B4-BE49-F238E27FC236}">
                <a16:creationId xmlns:a16="http://schemas.microsoft.com/office/drawing/2014/main" id="{CC7A43C8-4840-CD4C-8DFA-913C748F9682}"/>
              </a:ext>
            </a:extLst>
          </p:cNvPr>
          <p:cNvSpPr>
            <a:spLocks noGrp="1"/>
          </p:cNvSpPr>
          <p:nvPr>
            <p:ph idx="10" hasCustomPrompt="1"/>
          </p:nvPr>
        </p:nvSpPr>
        <p:spPr>
          <a:xfrm>
            <a:off x="685800" y="2177244"/>
            <a:ext cx="3777950" cy="2590019"/>
          </a:xfrm>
        </p:spPr>
        <p:txBody>
          <a:bodyPr lIns="90000" tIns="0" rIns="90000" bIns="0" rtlCol="0">
            <a:normAutofit/>
          </a:bodyPr>
          <a:lstStyle>
            <a:lvl1pPr marL="0" indent="0">
              <a:lnSpc>
                <a:spcPct val="100000"/>
              </a:lnSpc>
              <a:spcBef>
                <a:spcPts val="500"/>
              </a:spcBef>
              <a:spcAft>
                <a:spcPts val="1000"/>
              </a:spcAft>
              <a:buNone/>
              <a:defRPr sz="14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
        <p:nvSpPr>
          <p:cNvPr id="10" name="Marcador de posición de contenido 2">
            <a:extLst>
              <a:ext uri="{FF2B5EF4-FFF2-40B4-BE49-F238E27FC236}">
                <a16:creationId xmlns:a16="http://schemas.microsoft.com/office/drawing/2014/main" id="{A836B1D5-0E00-4C40-ADCA-92ED675AEC90}"/>
              </a:ext>
            </a:extLst>
          </p:cNvPr>
          <p:cNvSpPr>
            <a:spLocks noGrp="1"/>
          </p:cNvSpPr>
          <p:nvPr>
            <p:ph idx="11" hasCustomPrompt="1"/>
          </p:nvPr>
        </p:nvSpPr>
        <p:spPr>
          <a:xfrm>
            <a:off x="4676613" y="2177244"/>
            <a:ext cx="3777950" cy="2590019"/>
          </a:xfrm>
        </p:spPr>
        <p:txBody>
          <a:bodyPr lIns="90000" tIns="0" rIns="90000" bIns="0" rtlCol="0">
            <a:normAutofit/>
          </a:bodyPr>
          <a:lstStyle>
            <a:lvl1pPr marL="0" indent="0">
              <a:lnSpc>
                <a:spcPct val="100000"/>
              </a:lnSpc>
              <a:spcBef>
                <a:spcPts val="500"/>
              </a:spcBef>
              <a:spcAft>
                <a:spcPts val="1000"/>
              </a:spcAft>
              <a:buNone/>
              <a:defRPr sz="14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Tree>
    <p:extLst>
      <p:ext uri="{BB962C8B-B14F-4D97-AF65-F5344CB8AC3E}">
        <p14:creationId xmlns:p14="http://schemas.microsoft.com/office/powerpoint/2010/main" val="656067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4804" y="1027418"/>
            <a:ext cx="8569325" cy="3595445"/>
          </a:xfrm>
        </p:spPr>
        <p:txBody>
          <a:bodyPr/>
          <a:lstStyle>
            <a:lvl1pPr>
              <a:buClr>
                <a:schemeClr val="accent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1"/>
          <p:cNvSpPr>
            <a:spLocks noGrp="1"/>
          </p:cNvSpPr>
          <p:nvPr>
            <p:ph type="title"/>
          </p:nvPr>
        </p:nvSpPr>
        <p:spPr>
          <a:xfrm>
            <a:off x="304804" y="113818"/>
            <a:ext cx="8569325" cy="675252"/>
          </a:xfrm>
          <a:prstGeom prst="rect">
            <a:avLst/>
          </a:prstGeom>
        </p:spPr>
        <p:txBody>
          <a:bodyPr vert="horz" lIns="0" tIns="0" rIns="0" bIns="0" rtlCol="0" anchor="b" anchorCtr="0">
            <a:noAutofit/>
          </a:bodyPr>
          <a:lstStyle>
            <a:lvl1pPr>
              <a:defRPr>
                <a:solidFill>
                  <a:schemeClr val="tx2"/>
                </a:solidFill>
              </a:defRPr>
            </a:lvl1pPr>
          </a:lstStyle>
          <a:p>
            <a:r>
              <a:rPr lang="en-US" dirty="0"/>
              <a:t>Click to edit Master title style</a:t>
            </a:r>
            <a:endParaRPr lang="en-GB" dirty="0"/>
          </a:p>
        </p:txBody>
      </p:sp>
      <p:sp>
        <p:nvSpPr>
          <p:cNvPr id="6" name="Text Placeholder 3"/>
          <p:cNvSpPr>
            <a:spLocks noGrp="1"/>
          </p:cNvSpPr>
          <p:nvPr>
            <p:ph type="body" sz="quarter" idx="12" hasCustomPrompt="1"/>
          </p:nvPr>
        </p:nvSpPr>
        <p:spPr>
          <a:xfrm>
            <a:off x="299421" y="4702973"/>
            <a:ext cx="3886200" cy="295337"/>
          </a:xfrm>
        </p:spPr>
        <p:txBody>
          <a:bodyPr anchor="b" anchorCtr="0"/>
          <a:lstStyle>
            <a:lvl1pPr marL="0" indent="0">
              <a:buFontTx/>
              <a:buNone/>
              <a:defRPr sz="750" baseline="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lvl="0"/>
            <a:r>
              <a:rPr lang="en-US" dirty="0"/>
              <a:t>References 10pt Arial</a:t>
            </a:r>
          </a:p>
        </p:txBody>
      </p:sp>
    </p:spTree>
    <p:extLst>
      <p:ext uri="{BB962C8B-B14F-4D97-AF65-F5344CB8AC3E}">
        <p14:creationId xmlns:p14="http://schemas.microsoft.com/office/powerpoint/2010/main" val="1656976827"/>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299421" y="4702973"/>
            <a:ext cx="3886200" cy="295337"/>
          </a:xfrm>
        </p:spPr>
        <p:txBody>
          <a:bodyPr anchor="b" anchorCtr="0"/>
          <a:lstStyle>
            <a:lvl1pPr marL="0" marR="0" indent="0" algn="l" defTabSz="685783" rtl="0" eaLnBrk="1" fontAlgn="auto" latinLnBrk="0" hangingPunct="1">
              <a:lnSpc>
                <a:spcPct val="95000"/>
              </a:lnSpc>
              <a:spcBef>
                <a:spcPts val="0"/>
              </a:spcBef>
              <a:spcAft>
                <a:spcPts val="750"/>
              </a:spcAft>
              <a:buClr>
                <a:schemeClr val="accent4"/>
              </a:buClr>
              <a:buSzPct val="110000"/>
              <a:buFontTx/>
              <a:buNone/>
              <a:tabLst/>
              <a:defRPr sz="750">
                <a:solidFill>
                  <a:schemeClr val="tx2"/>
                </a:solidFill>
              </a:defRPr>
            </a:lvl1pPr>
            <a:lvl2pPr marL="136919" indent="0">
              <a:buFontTx/>
              <a:buNone/>
              <a:defRPr sz="750"/>
            </a:lvl2pPr>
            <a:lvl3pPr marL="267884" indent="0">
              <a:buFontTx/>
              <a:buNone/>
              <a:defRPr sz="750"/>
            </a:lvl3pPr>
            <a:lvl4pPr marL="404803" indent="0">
              <a:buFontTx/>
              <a:buNone/>
              <a:defRPr sz="750"/>
            </a:lvl4pPr>
            <a:lvl5pPr marL="535768" indent="0">
              <a:buFontTx/>
              <a:buNone/>
              <a:defRPr sz="750"/>
            </a:lvl5pPr>
          </a:lstStyle>
          <a:p>
            <a:pPr marL="0" marR="0" lvl="0" indent="0" algn="l" defTabSz="685783" rtl="0" eaLnBrk="1" fontAlgn="auto" latinLnBrk="0" hangingPunct="1">
              <a:lnSpc>
                <a:spcPct val="95000"/>
              </a:lnSpc>
              <a:spcBef>
                <a:spcPts val="0"/>
              </a:spcBef>
              <a:spcAft>
                <a:spcPts val="750"/>
              </a:spcAft>
              <a:buClr>
                <a:schemeClr val="accent4"/>
              </a:buClr>
              <a:buSzPct val="110000"/>
              <a:buFontTx/>
              <a:buNone/>
              <a:tabLst/>
              <a:defRPr/>
            </a:pPr>
            <a:r>
              <a:rPr lang="en-US" dirty="0"/>
              <a:t>References 10pt Arial</a:t>
            </a:r>
          </a:p>
        </p:txBody>
      </p:sp>
    </p:spTree>
    <p:extLst>
      <p:ext uri="{BB962C8B-B14F-4D97-AF65-F5344CB8AC3E}">
        <p14:creationId xmlns:p14="http://schemas.microsoft.com/office/powerpoint/2010/main" val="29884944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299421" y="4702973"/>
            <a:ext cx="3886200" cy="295337"/>
          </a:xfrm>
        </p:spPr>
        <p:txBody>
          <a:bodyPr anchor="b" anchorCtr="0"/>
          <a:lstStyle>
            <a:lvl1pPr marL="0" marR="0" indent="0" algn="l" defTabSz="514337" rtl="0" eaLnBrk="1" fontAlgn="auto" latinLnBrk="0" hangingPunct="1">
              <a:lnSpc>
                <a:spcPct val="95000"/>
              </a:lnSpc>
              <a:spcBef>
                <a:spcPts val="0"/>
              </a:spcBef>
              <a:spcAft>
                <a:spcPts val="563"/>
              </a:spcAft>
              <a:buClr>
                <a:schemeClr val="accent4"/>
              </a:buClr>
              <a:buSzPct val="110000"/>
              <a:buFontTx/>
              <a:buNone/>
              <a:tabLst/>
              <a:defRPr sz="563">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marL="0" marR="0" lvl="0" indent="0" algn="l" defTabSz="514337" rtl="0" eaLnBrk="1" fontAlgn="auto" latinLnBrk="0" hangingPunct="1">
              <a:lnSpc>
                <a:spcPct val="95000"/>
              </a:lnSpc>
              <a:spcBef>
                <a:spcPts val="0"/>
              </a:spcBef>
              <a:spcAft>
                <a:spcPts val="563"/>
              </a:spcAft>
              <a:buClr>
                <a:schemeClr val="accent4"/>
              </a:buClr>
              <a:buSzPct val="110000"/>
              <a:buFontTx/>
              <a:buNone/>
              <a:tabLst/>
              <a:defRPr/>
            </a:pPr>
            <a:r>
              <a:rPr lang="en-US" dirty="0"/>
              <a:t>References 10pt Arial</a:t>
            </a:r>
          </a:p>
        </p:txBody>
      </p:sp>
    </p:spTree>
    <p:extLst>
      <p:ext uri="{BB962C8B-B14F-4D97-AF65-F5344CB8AC3E}">
        <p14:creationId xmlns:p14="http://schemas.microsoft.com/office/powerpoint/2010/main" val="20303975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White_Cover">
    <p:spTree>
      <p:nvGrpSpPr>
        <p:cNvPr id="1" name=""/>
        <p:cNvGrpSpPr/>
        <p:nvPr/>
      </p:nvGrpSpPr>
      <p:grpSpPr>
        <a:xfrm>
          <a:off x="0" y="0"/>
          <a:ext cx="0" cy="0"/>
          <a:chOff x="0" y="0"/>
          <a:chExt cx="0" cy="0"/>
        </a:xfrm>
      </p:grpSpPr>
      <p:pic>
        <p:nvPicPr>
          <p:cNvPr id="8" name="Picture 7" descr="atomo_degradado_color.png"/>
          <p:cNvPicPr>
            <a:picLocks noChangeAspect="1"/>
          </p:cNvPicPr>
          <p:nvPr userDrawn="1"/>
        </p:nvPicPr>
        <p:blipFill>
          <a:blip r:embed="rId2"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sp>
        <p:nvSpPr>
          <p:cNvPr id="2" name="Title 1"/>
          <p:cNvSpPr>
            <a:spLocks noGrp="1"/>
          </p:cNvSpPr>
          <p:nvPr>
            <p:ph type="ctrTitle" hasCustomPrompt="1"/>
          </p:nvPr>
        </p:nvSpPr>
        <p:spPr>
          <a:xfrm>
            <a:off x="685800" y="1419542"/>
            <a:ext cx="7772400" cy="2493560"/>
          </a:xfrm>
          <a:prstGeom prst="rect">
            <a:avLst/>
          </a:prstGeom>
        </p:spPr>
        <p:txBody>
          <a:bodyPr lIns="91440" tIns="45720" rIns="91440" bIns="45720" anchor="b"/>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3" name="Subtitle 2"/>
          <p:cNvSpPr>
            <a:spLocks noGrp="1"/>
          </p:cNvSpPr>
          <p:nvPr>
            <p:ph type="subTitle" idx="1" hasCustomPrompt="1"/>
          </p:nvPr>
        </p:nvSpPr>
        <p:spPr>
          <a:xfrm>
            <a:off x="685800" y="4090512"/>
            <a:ext cx="7772400" cy="676755"/>
          </a:xfrm>
          <a:prstGeom prst="rect">
            <a:avLst/>
          </a:prstGeom>
        </p:spPr>
        <p:txBody>
          <a:bodyPr lIns="91440" tIns="45720" rIns="91440" bIns="45720">
            <a:normAutofit/>
          </a:bodyPr>
          <a:lstStyle>
            <a:lvl1pPr marL="0" indent="0" algn="l">
              <a:buNone/>
              <a:defRPr sz="130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797" indent="0" algn="ctr">
              <a:buNone/>
              <a:defRPr>
                <a:solidFill>
                  <a:schemeClr val="tx1">
                    <a:tint val="75000"/>
                  </a:schemeClr>
                </a:solidFill>
              </a:defRPr>
            </a:lvl3pPr>
            <a:lvl4pPr marL="1028693" indent="0" algn="ctr">
              <a:buNone/>
              <a:defRPr>
                <a:solidFill>
                  <a:schemeClr val="tx1">
                    <a:tint val="75000"/>
                  </a:schemeClr>
                </a:solidFill>
              </a:defRPr>
            </a:lvl4pPr>
            <a:lvl5pPr marL="1371592" indent="0" algn="ctr">
              <a:buNone/>
              <a:defRPr>
                <a:solidFill>
                  <a:schemeClr val="tx1">
                    <a:tint val="75000"/>
                  </a:schemeClr>
                </a:solidFill>
              </a:defRPr>
            </a:lvl5pPr>
            <a:lvl6pPr marL="1714488" indent="0" algn="ctr">
              <a:buNone/>
              <a:defRPr>
                <a:solidFill>
                  <a:schemeClr val="tx1">
                    <a:tint val="75000"/>
                  </a:schemeClr>
                </a:solidFill>
              </a:defRPr>
            </a:lvl6pPr>
            <a:lvl7pPr marL="2057386" indent="0" algn="ctr">
              <a:buNone/>
              <a:defRPr>
                <a:solidFill>
                  <a:schemeClr val="tx1">
                    <a:tint val="75000"/>
                  </a:schemeClr>
                </a:solidFill>
              </a:defRPr>
            </a:lvl7pPr>
            <a:lvl8pPr marL="2400282" indent="0" algn="ctr">
              <a:buNone/>
              <a:defRPr>
                <a:solidFill>
                  <a:schemeClr val="tx1">
                    <a:tint val="75000"/>
                  </a:schemeClr>
                </a:solidFill>
              </a:defRPr>
            </a:lvl8pPr>
            <a:lvl9pPr marL="274318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subtitle</a:t>
            </a:r>
            <a:endParaRPr lang="en-US" dirty="0"/>
          </a:p>
        </p:txBody>
      </p:sp>
      <p:pic>
        <p:nvPicPr>
          <p:cNvPr id="7" name="Picture 6" descr="EBMT_logo_color.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2001" y="360000"/>
            <a:ext cx="2555635" cy="572356"/>
          </a:xfrm>
          <a:prstGeom prst="rect">
            <a:avLst/>
          </a:prstGeom>
        </p:spPr>
      </p:pic>
      <p:sp>
        <p:nvSpPr>
          <p:cNvPr id="11"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14971761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Main_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gradFill flip="none" rotWithShape="1">
            <a:gsLst>
              <a:gs pos="20000">
                <a:srgbClr val="1F3B75">
                  <a:alpha val="80000"/>
                </a:srgbClr>
              </a:gs>
              <a:gs pos="100000">
                <a:srgbClr val="2C99B6">
                  <a:alpha val="4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300" dirty="0"/>
          </a:p>
        </p:txBody>
      </p:sp>
      <p:pic>
        <p:nvPicPr>
          <p:cNvPr id="10" name="Picture 9" descr="atomo_degradado_blanco.png"/>
          <p:cNvPicPr>
            <a:picLocks noChangeAspect="1"/>
          </p:cNvPicPr>
          <p:nvPr userDrawn="1"/>
        </p:nvPicPr>
        <p:blipFill>
          <a:blip r:embed="rId3"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pic>
        <p:nvPicPr>
          <p:cNvPr id="8" name="Picture 7" descr="atomo_degradado_color.png"/>
          <p:cNvPicPr>
            <a:picLocks noChangeAspect="1"/>
          </p:cNvPicPr>
          <p:nvPr userDrawn="1"/>
        </p:nvPicPr>
        <p:blipFill>
          <a:blip r:embed="rId4"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sp>
        <p:nvSpPr>
          <p:cNvPr id="2" name="Title 1"/>
          <p:cNvSpPr>
            <a:spLocks noGrp="1"/>
          </p:cNvSpPr>
          <p:nvPr>
            <p:ph type="ctrTitle" hasCustomPrompt="1"/>
          </p:nvPr>
        </p:nvSpPr>
        <p:spPr>
          <a:xfrm>
            <a:off x="685800" y="1391524"/>
            <a:ext cx="7772400" cy="2521578"/>
          </a:xfrm>
          <a:prstGeom prst="rect">
            <a:avLst/>
          </a:prstGeom>
        </p:spPr>
        <p:txBody>
          <a:bodyPr lIns="91440" tIns="45720" rIns="91440" bIns="45720" anchor="b"/>
          <a:lstStyle>
            <a:lvl1pPr>
              <a:defRPr>
                <a:solidFill>
                  <a:schemeClr val="tx1"/>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3" name="Subtitle 2"/>
          <p:cNvSpPr>
            <a:spLocks noGrp="1"/>
          </p:cNvSpPr>
          <p:nvPr>
            <p:ph type="subTitle" idx="1" hasCustomPrompt="1"/>
          </p:nvPr>
        </p:nvSpPr>
        <p:spPr>
          <a:xfrm>
            <a:off x="685800" y="4090512"/>
            <a:ext cx="7772400" cy="676755"/>
          </a:xfrm>
          <a:prstGeom prst="rect">
            <a:avLst/>
          </a:prstGeom>
        </p:spPr>
        <p:txBody>
          <a:bodyPr lIns="91440" tIns="45720" rIns="91440" bIns="45720" anchor="t">
            <a:normAutofit/>
          </a:bodyPr>
          <a:lstStyle>
            <a:lvl1pPr marL="0" indent="0" algn="l">
              <a:buNone/>
              <a:defRPr sz="1300">
                <a:solidFill>
                  <a:srgbClr val="FFFFFF"/>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797" indent="0" algn="ctr">
              <a:buNone/>
              <a:defRPr>
                <a:solidFill>
                  <a:schemeClr val="tx1">
                    <a:tint val="75000"/>
                  </a:schemeClr>
                </a:solidFill>
              </a:defRPr>
            </a:lvl3pPr>
            <a:lvl4pPr marL="1028693" indent="0" algn="ctr">
              <a:buNone/>
              <a:defRPr>
                <a:solidFill>
                  <a:schemeClr val="tx1">
                    <a:tint val="75000"/>
                  </a:schemeClr>
                </a:solidFill>
              </a:defRPr>
            </a:lvl4pPr>
            <a:lvl5pPr marL="1371592" indent="0" algn="ctr">
              <a:buNone/>
              <a:defRPr>
                <a:solidFill>
                  <a:schemeClr val="tx1">
                    <a:tint val="75000"/>
                  </a:schemeClr>
                </a:solidFill>
              </a:defRPr>
            </a:lvl5pPr>
            <a:lvl6pPr marL="1714488" indent="0" algn="ctr">
              <a:buNone/>
              <a:defRPr>
                <a:solidFill>
                  <a:schemeClr val="tx1">
                    <a:tint val="75000"/>
                  </a:schemeClr>
                </a:solidFill>
              </a:defRPr>
            </a:lvl6pPr>
            <a:lvl7pPr marL="2057386" indent="0" algn="ctr">
              <a:buNone/>
              <a:defRPr>
                <a:solidFill>
                  <a:schemeClr val="tx1">
                    <a:tint val="75000"/>
                  </a:schemeClr>
                </a:solidFill>
              </a:defRPr>
            </a:lvl7pPr>
            <a:lvl8pPr marL="2400282" indent="0" algn="ctr">
              <a:buNone/>
              <a:defRPr>
                <a:solidFill>
                  <a:schemeClr val="tx1">
                    <a:tint val="75000"/>
                  </a:schemeClr>
                </a:solidFill>
              </a:defRPr>
            </a:lvl8pPr>
            <a:lvl9pPr marL="274318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subtitle</a:t>
            </a:r>
            <a:endParaRPr lang="en-US" dirty="0"/>
          </a:p>
        </p:txBody>
      </p:sp>
      <p:sp>
        <p:nvSpPr>
          <p:cNvPr id="14"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chemeClr val="tx1"/>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pic>
        <p:nvPicPr>
          <p:cNvPr id="11" name="Picture 6" descr="EBMT_logo_color.eps">
            <a:extLst>
              <a:ext uri="{FF2B5EF4-FFF2-40B4-BE49-F238E27FC236}">
                <a16:creationId xmlns:a16="http://schemas.microsoft.com/office/drawing/2014/main" id="{EAD47E73-69BC-EB4C-A334-62120252557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92001" y="360000"/>
            <a:ext cx="2555635" cy="572356"/>
          </a:xfrm>
          <a:prstGeom prst="rect">
            <a:avLst/>
          </a:prstGeom>
        </p:spPr>
      </p:pic>
    </p:spTree>
    <p:extLst>
      <p:ext uri="{BB962C8B-B14F-4D97-AF65-F5344CB8AC3E}">
        <p14:creationId xmlns:p14="http://schemas.microsoft.com/office/powerpoint/2010/main" val="35359804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_1">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85800" y="2810592"/>
            <a:ext cx="7772400" cy="1102519"/>
          </a:xfrm>
          <a:prstGeom prst="rect">
            <a:avLst/>
          </a:prstGeom>
        </p:spPr>
        <p:txBody>
          <a:bodyPr lIns="91440" tIns="45720" rIns="91440" bIns="45720" anchor="b"/>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5"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40033244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85800" y="2810592"/>
            <a:ext cx="7772400" cy="1102519"/>
          </a:xfrm>
          <a:prstGeom prst="rect">
            <a:avLst/>
          </a:prstGeom>
        </p:spPr>
        <p:txBody>
          <a:bodyPr lIns="90000" tIns="45720" rIns="91440" bIns="45720" anchor="b"/>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8" name="Subtitle 2"/>
          <p:cNvSpPr>
            <a:spLocks noGrp="1"/>
          </p:cNvSpPr>
          <p:nvPr>
            <p:ph type="subTitle" idx="1" hasCustomPrompt="1"/>
          </p:nvPr>
        </p:nvSpPr>
        <p:spPr>
          <a:xfrm>
            <a:off x="685800" y="4090512"/>
            <a:ext cx="7772400" cy="676755"/>
          </a:xfrm>
          <a:prstGeom prst="rect">
            <a:avLst/>
          </a:prstGeom>
        </p:spPr>
        <p:txBody>
          <a:bodyPr lIns="91440" tIns="45720" rIns="91440" bIns="45720" anchor="t">
            <a:normAutofit/>
          </a:bodyPr>
          <a:lstStyle>
            <a:lvl1pPr marL="0" indent="0" algn="l">
              <a:buNone/>
              <a:defRPr sz="130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797" indent="0" algn="ctr">
              <a:buNone/>
              <a:defRPr>
                <a:solidFill>
                  <a:schemeClr val="tx1">
                    <a:tint val="75000"/>
                  </a:schemeClr>
                </a:solidFill>
              </a:defRPr>
            </a:lvl3pPr>
            <a:lvl4pPr marL="1028693" indent="0" algn="ctr">
              <a:buNone/>
              <a:defRPr>
                <a:solidFill>
                  <a:schemeClr val="tx1">
                    <a:tint val="75000"/>
                  </a:schemeClr>
                </a:solidFill>
              </a:defRPr>
            </a:lvl4pPr>
            <a:lvl5pPr marL="1371592" indent="0" algn="ctr">
              <a:buNone/>
              <a:defRPr>
                <a:solidFill>
                  <a:schemeClr val="tx1">
                    <a:tint val="75000"/>
                  </a:schemeClr>
                </a:solidFill>
              </a:defRPr>
            </a:lvl5pPr>
            <a:lvl6pPr marL="1714488" indent="0" algn="ctr">
              <a:buNone/>
              <a:defRPr>
                <a:solidFill>
                  <a:schemeClr val="tx1">
                    <a:tint val="75000"/>
                  </a:schemeClr>
                </a:solidFill>
              </a:defRPr>
            </a:lvl6pPr>
            <a:lvl7pPr marL="2057386" indent="0" algn="ctr">
              <a:buNone/>
              <a:defRPr>
                <a:solidFill>
                  <a:schemeClr val="tx1">
                    <a:tint val="75000"/>
                  </a:schemeClr>
                </a:solidFill>
              </a:defRPr>
            </a:lvl7pPr>
            <a:lvl8pPr marL="2400282" indent="0" algn="ctr">
              <a:buNone/>
              <a:defRPr>
                <a:solidFill>
                  <a:schemeClr val="tx1">
                    <a:tint val="75000"/>
                  </a:schemeClr>
                </a:solidFill>
              </a:defRPr>
            </a:lvl8pPr>
            <a:lvl9pPr marL="274318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subtitle</a:t>
            </a:r>
            <a:endParaRPr lang="en-US" dirty="0"/>
          </a:p>
        </p:txBody>
      </p:sp>
      <p:sp>
        <p:nvSpPr>
          <p:cNvPr id="5"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4010686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Shape 20"/>
          <p:cNvSpPr/>
          <p:nvPr userDrawn="1"/>
        </p:nvSpPr>
        <p:spPr>
          <a:xfrm>
            <a:off x="755587" y="854775"/>
            <a:ext cx="565108" cy="445200"/>
          </a:xfrm>
          <a:prstGeom prst="rect">
            <a:avLst/>
          </a:prstGeom>
        </p:spPr>
        <p:txBody>
          <a:bodyPr lIns="91440" tIns="45720" rIns="91440" bIns="45720" numCol="1">
            <a:prstTxWarp prst="textPlain">
              <a:avLst/>
            </a:prstTxWarp>
          </a:bodyPr>
          <a:lstStyle/>
          <a:p>
            <a:pPr lvl="0" algn="ctr"/>
            <a:r>
              <a:rPr sz="1300" b="1" i="0" dirty="0">
                <a:ln>
                  <a:noFill/>
                </a:ln>
                <a:solidFill>
                  <a:srgbClr val="3A4F92"/>
                </a:solidFill>
                <a:latin typeface="Arial"/>
              </a:rPr>
              <a:t>“</a:t>
            </a:r>
          </a:p>
        </p:txBody>
      </p:sp>
      <p:sp>
        <p:nvSpPr>
          <p:cNvPr id="9" name="Shape 18"/>
          <p:cNvSpPr txBox="1">
            <a:spLocks noGrp="1"/>
          </p:cNvSpPr>
          <p:nvPr>
            <p:ph type="body" idx="1"/>
          </p:nvPr>
        </p:nvSpPr>
        <p:spPr>
          <a:xfrm>
            <a:off x="1820113" y="854775"/>
            <a:ext cx="5503779" cy="3505200"/>
          </a:xfrm>
          <a:prstGeom prst="rect">
            <a:avLst/>
          </a:prstGeom>
        </p:spPr>
        <p:txBody>
          <a:bodyPr spcFirstLastPara="1" wrap="square" lIns="91425" tIns="91425" rIns="91425" bIns="91425" anchor="t" anchorCtr="0"/>
          <a:lstStyle>
            <a:lvl1pPr marL="19050" lvl="0" indent="0" rtl="0">
              <a:lnSpc>
                <a:spcPct val="115000"/>
              </a:lnSpc>
              <a:spcBef>
                <a:spcPts val="450"/>
              </a:spcBef>
              <a:spcAft>
                <a:spcPts val="0"/>
              </a:spcAft>
              <a:buSzPts val="3200"/>
              <a:buNone/>
              <a:defRPr sz="2300" b="0" i="1">
                <a:latin typeface="Arial" panose="020B0604020202020204" pitchFamily="34" charset="0"/>
                <a:cs typeface="Arial" panose="020B0604020202020204" pitchFamily="34" charset="0"/>
              </a:defRPr>
            </a:lvl1pPr>
            <a:lvl2pPr marL="685797" lvl="1" indent="-323850" rtl="0">
              <a:lnSpc>
                <a:spcPct val="115000"/>
              </a:lnSpc>
              <a:spcBef>
                <a:spcPts val="0"/>
              </a:spcBef>
              <a:spcAft>
                <a:spcPts val="0"/>
              </a:spcAft>
              <a:buSzPts val="3200"/>
              <a:buChar char="□"/>
              <a:defRPr sz="2400" i="1"/>
            </a:lvl2pPr>
            <a:lvl3pPr marL="1028693" lvl="2" indent="-323850" rtl="0">
              <a:lnSpc>
                <a:spcPct val="115000"/>
              </a:lnSpc>
              <a:spcBef>
                <a:spcPts val="0"/>
              </a:spcBef>
              <a:spcAft>
                <a:spcPts val="0"/>
              </a:spcAft>
              <a:buSzPts val="3200"/>
              <a:buChar char="□"/>
              <a:defRPr sz="2400" i="1"/>
            </a:lvl3pPr>
            <a:lvl4pPr marL="1371592" lvl="3" indent="-323850" rtl="0">
              <a:lnSpc>
                <a:spcPct val="115000"/>
              </a:lnSpc>
              <a:spcBef>
                <a:spcPts val="0"/>
              </a:spcBef>
              <a:spcAft>
                <a:spcPts val="0"/>
              </a:spcAft>
              <a:buSzPts val="3200"/>
              <a:buChar char="□"/>
              <a:defRPr sz="2400" i="1"/>
            </a:lvl4pPr>
            <a:lvl5pPr marL="1714488" lvl="4" indent="-323850" rtl="0">
              <a:lnSpc>
                <a:spcPct val="115000"/>
              </a:lnSpc>
              <a:spcBef>
                <a:spcPts val="0"/>
              </a:spcBef>
              <a:spcAft>
                <a:spcPts val="0"/>
              </a:spcAft>
              <a:buSzPts val="3200"/>
              <a:buChar char="○"/>
              <a:defRPr sz="2400" i="1"/>
            </a:lvl5pPr>
            <a:lvl6pPr marL="2057386" lvl="5" indent="-323850" rtl="0">
              <a:lnSpc>
                <a:spcPct val="115000"/>
              </a:lnSpc>
              <a:spcBef>
                <a:spcPts val="0"/>
              </a:spcBef>
              <a:spcAft>
                <a:spcPts val="0"/>
              </a:spcAft>
              <a:buSzPts val="3200"/>
              <a:buChar char="■"/>
              <a:defRPr sz="2400" i="1"/>
            </a:lvl6pPr>
            <a:lvl7pPr marL="2400282" lvl="6" indent="-323850" rtl="0">
              <a:lnSpc>
                <a:spcPct val="115000"/>
              </a:lnSpc>
              <a:spcBef>
                <a:spcPts val="0"/>
              </a:spcBef>
              <a:spcAft>
                <a:spcPts val="0"/>
              </a:spcAft>
              <a:buSzPts val="3200"/>
              <a:buChar char="●"/>
              <a:defRPr sz="2400" i="1"/>
            </a:lvl7pPr>
            <a:lvl8pPr marL="2743180" lvl="7" indent="-323850" rtl="0">
              <a:lnSpc>
                <a:spcPct val="115000"/>
              </a:lnSpc>
              <a:spcBef>
                <a:spcPts val="0"/>
              </a:spcBef>
              <a:spcAft>
                <a:spcPts val="0"/>
              </a:spcAft>
              <a:buSzPts val="3200"/>
              <a:buChar char="○"/>
              <a:defRPr sz="2400" i="1"/>
            </a:lvl8pPr>
            <a:lvl9pPr marL="3086079" lvl="8" indent="-323850">
              <a:lnSpc>
                <a:spcPct val="115000"/>
              </a:lnSpc>
              <a:spcBef>
                <a:spcPts val="0"/>
              </a:spcBef>
              <a:spcAft>
                <a:spcPts val="0"/>
              </a:spcAft>
              <a:buSzPts val="3200"/>
              <a:buChar char="■"/>
              <a:defRPr sz="2400" i="1"/>
            </a:lvl9pPr>
          </a:lstStyle>
          <a:p>
            <a:endParaRPr dirty="0"/>
          </a:p>
        </p:txBody>
      </p:sp>
      <p:sp>
        <p:nvSpPr>
          <p:cNvPr id="5"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11" name="Shape 20"/>
          <p:cNvSpPr/>
          <p:nvPr userDrawn="1"/>
        </p:nvSpPr>
        <p:spPr>
          <a:xfrm rot="10800000">
            <a:off x="7755859" y="3915273"/>
            <a:ext cx="565108" cy="445200"/>
          </a:xfrm>
          <a:prstGeom prst="rect">
            <a:avLst/>
          </a:prstGeom>
        </p:spPr>
        <p:txBody>
          <a:bodyPr lIns="91440" tIns="45720" rIns="91440" bIns="45720" numCol="1">
            <a:prstTxWarp prst="textPlain">
              <a:avLst/>
            </a:prstTxWarp>
          </a:bodyPr>
          <a:lstStyle/>
          <a:p>
            <a:pPr lvl="0" algn="ctr"/>
            <a:r>
              <a:rPr sz="1300" b="1" i="0" dirty="0">
                <a:ln>
                  <a:noFill/>
                </a:ln>
                <a:solidFill>
                  <a:srgbClr val="3A4F92"/>
                </a:solidFill>
                <a:latin typeface="Arial"/>
              </a:rPr>
              <a:t>“</a:t>
            </a:r>
          </a:p>
        </p:txBody>
      </p:sp>
    </p:spTree>
    <p:extLst>
      <p:ext uri="{BB962C8B-B14F-4D97-AF65-F5344CB8AC3E}">
        <p14:creationId xmlns:p14="http://schemas.microsoft.com/office/powerpoint/2010/main" val="11257127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ogo + Title + 1 column">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85800" y="1008010"/>
            <a:ext cx="7772400" cy="995239"/>
          </a:xfrm>
          <a:prstGeom prst="rect">
            <a:avLst/>
          </a:prstGeom>
        </p:spPr>
        <p:txBody>
          <a:bodyPr lIns="91440" tIns="45720" rIns="91440" bIns="45720"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11" name="Subtitle 2"/>
          <p:cNvSpPr>
            <a:spLocks noGrp="1"/>
          </p:cNvSpPr>
          <p:nvPr>
            <p:ph type="subTitle" idx="1" hasCustomPrompt="1"/>
          </p:nvPr>
        </p:nvSpPr>
        <p:spPr>
          <a:xfrm>
            <a:off x="685800" y="2177255"/>
            <a:ext cx="7772400" cy="2590019"/>
          </a:xfrm>
          <a:prstGeom prst="rect">
            <a:avLst/>
          </a:prstGeom>
        </p:spPr>
        <p:txBody>
          <a:bodyPr lIns="91440" tIns="45720" rIns="91440" bIns="45720" anchor="t">
            <a:normAutofit/>
          </a:bodyPr>
          <a:lstStyle>
            <a:lvl1pPr marL="0" indent="0" algn="l">
              <a:buNone/>
              <a:defRPr sz="130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797" indent="0" algn="ctr">
              <a:buNone/>
              <a:defRPr>
                <a:solidFill>
                  <a:schemeClr val="tx1">
                    <a:tint val="75000"/>
                  </a:schemeClr>
                </a:solidFill>
              </a:defRPr>
            </a:lvl3pPr>
            <a:lvl4pPr marL="1028693" indent="0" algn="ctr">
              <a:buNone/>
              <a:defRPr>
                <a:solidFill>
                  <a:schemeClr val="tx1">
                    <a:tint val="75000"/>
                  </a:schemeClr>
                </a:solidFill>
              </a:defRPr>
            </a:lvl4pPr>
            <a:lvl5pPr marL="1371592" indent="0" algn="ctr">
              <a:buNone/>
              <a:defRPr>
                <a:solidFill>
                  <a:schemeClr val="tx1">
                    <a:tint val="75000"/>
                  </a:schemeClr>
                </a:solidFill>
              </a:defRPr>
            </a:lvl5pPr>
            <a:lvl6pPr marL="1714488" indent="0" algn="ctr">
              <a:buNone/>
              <a:defRPr>
                <a:solidFill>
                  <a:schemeClr val="tx1">
                    <a:tint val="75000"/>
                  </a:schemeClr>
                </a:solidFill>
              </a:defRPr>
            </a:lvl6pPr>
            <a:lvl7pPr marL="2057386" indent="0" algn="ctr">
              <a:buNone/>
              <a:defRPr>
                <a:solidFill>
                  <a:schemeClr val="tx1">
                    <a:tint val="75000"/>
                  </a:schemeClr>
                </a:solidFill>
              </a:defRPr>
            </a:lvl7pPr>
            <a:lvl8pPr marL="2400282" indent="0" algn="ctr">
              <a:buNone/>
              <a:defRPr>
                <a:solidFill>
                  <a:schemeClr val="tx1">
                    <a:tint val="75000"/>
                  </a:schemeClr>
                </a:solidFill>
              </a:defRPr>
            </a:lvl8pPr>
            <a:lvl9pPr marL="274318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6"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pic>
        <p:nvPicPr>
          <p:cNvPr id="8" name="Picture 6" descr="EBMT_logo_color.eps">
            <a:extLst>
              <a:ext uri="{FF2B5EF4-FFF2-40B4-BE49-F238E27FC236}">
                <a16:creationId xmlns:a16="http://schemas.microsoft.com/office/drawing/2014/main" id="{622E72FE-04D2-494D-AB02-79D2F421D6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001" y="360000"/>
            <a:ext cx="2555635" cy="572356"/>
          </a:xfrm>
          <a:prstGeom prst="rect">
            <a:avLst/>
          </a:prstGeom>
        </p:spPr>
      </p:pic>
    </p:spTree>
    <p:extLst>
      <p:ext uri="{BB962C8B-B14F-4D97-AF65-F5344CB8AC3E}">
        <p14:creationId xmlns:p14="http://schemas.microsoft.com/office/powerpoint/2010/main" val="4223039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85800" y="1008010"/>
            <a:ext cx="7772400" cy="995239"/>
          </a:xfrm>
          <a:prstGeom prst="rect">
            <a:avLst/>
          </a:prstGeom>
        </p:spPr>
        <p:txBody>
          <a:bodyPr lIns="91440" tIns="45720" rIns="91440" bIns="45720"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11" name="Subtitle 2"/>
          <p:cNvSpPr>
            <a:spLocks noGrp="1"/>
          </p:cNvSpPr>
          <p:nvPr>
            <p:ph type="subTitle" idx="1" hasCustomPrompt="1"/>
          </p:nvPr>
        </p:nvSpPr>
        <p:spPr>
          <a:xfrm>
            <a:off x="685800" y="2177255"/>
            <a:ext cx="7772400" cy="2590019"/>
          </a:xfrm>
          <a:prstGeom prst="rect">
            <a:avLst/>
          </a:prstGeom>
        </p:spPr>
        <p:txBody>
          <a:bodyPr lIns="91440" tIns="45720" rIns="91440" bIns="45720" anchor="t">
            <a:normAutofit/>
          </a:bodyPr>
          <a:lstStyle>
            <a:lvl1pPr marL="0" indent="0" algn="l">
              <a:buNone/>
              <a:defRPr sz="130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797" indent="0" algn="ctr">
              <a:buNone/>
              <a:defRPr>
                <a:solidFill>
                  <a:schemeClr val="tx1">
                    <a:tint val="75000"/>
                  </a:schemeClr>
                </a:solidFill>
              </a:defRPr>
            </a:lvl3pPr>
            <a:lvl4pPr marL="1028693" indent="0" algn="ctr">
              <a:buNone/>
              <a:defRPr>
                <a:solidFill>
                  <a:schemeClr val="tx1">
                    <a:tint val="75000"/>
                  </a:schemeClr>
                </a:solidFill>
              </a:defRPr>
            </a:lvl4pPr>
            <a:lvl5pPr marL="1371592" indent="0" algn="ctr">
              <a:buNone/>
              <a:defRPr>
                <a:solidFill>
                  <a:schemeClr val="tx1">
                    <a:tint val="75000"/>
                  </a:schemeClr>
                </a:solidFill>
              </a:defRPr>
            </a:lvl5pPr>
            <a:lvl6pPr marL="1714488" indent="0" algn="ctr">
              <a:buNone/>
              <a:defRPr>
                <a:solidFill>
                  <a:schemeClr val="tx1">
                    <a:tint val="75000"/>
                  </a:schemeClr>
                </a:solidFill>
              </a:defRPr>
            </a:lvl6pPr>
            <a:lvl7pPr marL="2057386" indent="0" algn="ctr">
              <a:buNone/>
              <a:defRPr>
                <a:solidFill>
                  <a:schemeClr val="tx1">
                    <a:tint val="75000"/>
                  </a:schemeClr>
                </a:solidFill>
              </a:defRPr>
            </a:lvl7pPr>
            <a:lvl8pPr marL="2400282" indent="0" algn="ctr">
              <a:buNone/>
              <a:defRPr>
                <a:solidFill>
                  <a:schemeClr val="tx1">
                    <a:tint val="75000"/>
                  </a:schemeClr>
                </a:solidFill>
              </a:defRPr>
            </a:lvl8pPr>
            <a:lvl9pPr marL="274318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6"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177910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420171"/>
            <a:ext cx="7772400" cy="1583068"/>
          </a:xfrm>
          <a:prstGeom prst="rect">
            <a:avLst/>
          </a:prstGeom>
        </p:spPr>
        <p:txBody>
          <a:bodyP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7"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8" name="Marcador de posición de contenido 2">
            <a:extLst>
              <a:ext uri="{FF2B5EF4-FFF2-40B4-BE49-F238E27FC236}">
                <a16:creationId xmlns:a16="http://schemas.microsoft.com/office/drawing/2014/main" id="{B69E10B5-FB7D-A844-9601-2878DD8031ED}"/>
              </a:ext>
            </a:extLst>
          </p:cNvPr>
          <p:cNvSpPr>
            <a:spLocks noGrp="1"/>
          </p:cNvSpPr>
          <p:nvPr>
            <p:ph idx="12" hasCustomPrompt="1"/>
          </p:nvPr>
        </p:nvSpPr>
        <p:spPr>
          <a:xfrm>
            <a:off x="685800" y="2177244"/>
            <a:ext cx="2534188" cy="2590019"/>
          </a:xfrm>
        </p:spPr>
        <p:txBody>
          <a:bodyPr lIns="90000" tIns="0" rIns="90000" bIns="0" rtlCol="0">
            <a:normAutofit/>
          </a:bodyPr>
          <a:lstStyle>
            <a:lvl1pPr marL="0" indent="0">
              <a:lnSpc>
                <a:spcPct val="100000"/>
              </a:lnSpc>
              <a:spcBef>
                <a:spcPts val="500"/>
              </a:spcBef>
              <a:spcAft>
                <a:spcPts val="1000"/>
              </a:spcAft>
              <a:buNone/>
              <a:defRPr sz="12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
        <p:nvSpPr>
          <p:cNvPr id="9" name="Marcador de posición de contenido 2">
            <a:extLst>
              <a:ext uri="{FF2B5EF4-FFF2-40B4-BE49-F238E27FC236}">
                <a16:creationId xmlns:a16="http://schemas.microsoft.com/office/drawing/2014/main" id="{98A93D2E-C161-784C-83FA-3C4E7C7623CF}"/>
              </a:ext>
            </a:extLst>
          </p:cNvPr>
          <p:cNvSpPr>
            <a:spLocks noGrp="1"/>
          </p:cNvSpPr>
          <p:nvPr>
            <p:ph idx="13" hasCustomPrompt="1"/>
          </p:nvPr>
        </p:nvSpPr>
        <p:spPr>
          <a:xfrm>
            <a:off x="3304906" y="2177242"/>
            <a:ext cx="2534188" cy="2590019"/>
          </a:xfrm>
        </p:spPr>
        <p:txBody>
          <a:bodyPr lIns="90000" tIns="0" rIns="90000" bIns="0" rtlCol="0">
            <a:normAutofit/>
          </a:bodyPr>
          <a:lstStyle>
            <a:lvl1pPr marL="0" indent="0">
              <a:lnSpc>
                <a:spcPct val="100000"/>
              </a:lnSpc>
              <a:spcBef>
                <a:spcPts val="500"/>
              </a:spcBef>
              <a:spcAft>
                <a:spcPts val="1000"/>
              </a:spcAft>
              <a:buNone/>
              <a:defRPr sz="12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
        <p:nvSpPr>
          <p:cNvPr id="10" name="Marcador de posición de contenido 2">
            <a:extLst>
              <a:ext uri="{FF2B5EF4-FFF2-40B4-BE49-F238E27FC236}">
                <a16:creationId xmlns:a16="http://schemas.microsoft.com/office/drawing/2014/main" id="{EA96C5DD-3618-6D41-84B1-92F48AB93472}"/>
              </a:ext>
            </a:extLst>
          </p:cNvPr>
          <p:cNvSpPr>
            <a:spLocks noGrp="1"/>
          </p:cNvSpPr>
          <p:nvPr>
            <p:ph idx="14" hasCustomPrompt="1"/>
          </p:nvPr>
        </p:nvSpPr>
        <p:spPr>
          <a:xfrm>
            <a:off x="5924012" y="2177242"/>
            <a:ext cx="2534188" cy="2590019"/>
          </a:xfrm>
        </p:spPr>
        <p:txBody>
          <a:bodyPr lIns="90000" tIns="0" rIns="90000" bIns="0" rtlCol="0">
            <a:normAutofit/>
          </a:bodyPr>
          <a:lstStyle>
            <a:lvl1pPr marL="0" indent="0">
              <a:lnSpc>
                <a:spcPct val="100000"/>
              </a:lnSpc>
              <a:spcBef>
                <a:spcPts val="500"/>
              </a:spcBef>
              <a:spcAft>
                <a:spcPts val="1000"/>
              </a:spcAft>
              <a:buNone/>
              <a:defRPr sz="12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Tree>
    <p:extLst>
      <p:ext uri="{BB962C8B-B14F-4D97-AF65-F5344CB8AC3E}">
        <p14:creationId xmlns:p14="http://schemas.microsoft.com/office/powerpoint/2010/main" val="12491287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85800" y="420171"/>
            <a:ext cx="7772400" cy="1583068"/>
          </a:xfrm>
          <a:prstGeom prst="rect">
            <a:avLst/>
          </a:prstGeom>
        </p:spPr>
        <p:txBody>
          <a:bodyPr lIns="91440" tIns="45720" rIns="91440" bIns="45720"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7" name="Subtitle 2"/>
          <p:cNvSpPr>
            <a:spLocks noGrp="1"/>
          </p:cNvSpPr>
          <p:nvPr>
            <p:ph type="subTitle" idx="1" hasCustomPrompt="1"/>
          </p:nvPr>
        </p:nvSpPr>
        <p:spPr>
          <a:xfrm>
            <a:off x="685802" y="2177255"/>
            <a:ext cx="3777951" cy="2590019"/>
          </a:xfrm>
          <a:prstGeom prst="rect">
            <a:avLst/>
          </a:prstGeom>
        </p:spPr>
        <p:txBody>
          <a:bodyPr lIns="91440" tIns="45720" rIns="91440" bIns="45720" anchor="t">
            <a:normAutofit/>
          </a:bodyPr>
          <a:lstStyle>
            <a:lvl1pPr marL="0" indent="0" algn="l">
              <a:buNone/>
              <a:defRPr sz="110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797" indent="0" algn="ctr">
              <a:buNone/>
              <a:defRPr>
                <a:solidFill>
                  <a:schemeClr val="tx1">
                    <a:tint val="75000"/>
                  </a:schemeClr>
                </a:solidFill>
              </a:defRPr>
            </a:lvl3pPr>
            <a:lvl4pPr marL="1028693" indent="0" algn="ctr">
              <a:buNone/>
              <a:defRPr>
                <a:solidFill>
                  <a:schemeClr val="tx1">
                    <a:tint val="75000"/>
                  </a:schemeClr>
                </a:solidFill>
              </a:defRPr>
            </a:lvl4pPr>
            <a:lvl5pPr marL="1371592" indent="0" algn="ctr">
              <a:buNone/>
              <a:defRPr>
                <a:solidFill>
                  <a:schemeClr val="tx1">
                    <a:tint val="75000"/>
                  </a:schemeClr>
                </a:solidFill>
              </a:defRPr>
            </a:lvl5pPr>
            <a:lvl6pPr marL="1714488" indent="0" algn="ctr">
              <a:buNone/>
              <a:defRPr>
                <a:solidFill>
                  <a:schemeClr val="tx1">
                    <a:tint val="75000"/>
                  </a:schemeClr>
                </a:solidFill>
              </a:defRPr>
            </a:lvl6pPr>
            <a:lvl7pPr marL="2057386" indent="0" algn="ctr">
              <a:buNone/>
              <a:defRPr>
                <a:solidFill>
                  <a:schemeClr val="tx1">
                    <a:tint val="75000"/>
                  </a:schemeClr>
                </a:solidFill>
              </a:defRPr>
            </a:lvl7pPr>
            <a:lvl8pPr marL="2400282" indent="0" algn="ctr">
              <a:buNone/>
              <a:defRPr>
                <a:solidFill>
                  <a:schemeClr val="tx1">
                    <a:tint val="75000"/>
                  </a:schemeClr>
                </a:solidFill>
              </a:defRPr>
            </a:lvl8pPr>
            <a:lvl9pPr marL="274318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15" name="Text Placeholder 14"/>
          <p:cNvSpPr>
            <a:spLocks noGrp="1"/>
          </p:cNvSpPr>
          <p:nvPr>
            <p:ph type="body" sz="quarter" idx="11" hasCustomPrompt="1"/>
          </p:nvPr>
        </p:nvSpPr>
        <p:spPr>
          <a:xfrm>
            <a:off x="4680254" y="2177255"/>
            <a:ext cx="3777951" cy="2590019"/>
          </a:xfrm>
          <a:prstGeom prst="rect">
            <a:avLst/>
          </a:prstGeom>
        </p:spPr>
        <p:txBody>
          <a:bodyPr lIns="91440" tIns="45720" rIns="91440" bIns="45720">
            <a:normAutofit/>
          </a:bodyPr>
          <a:lstStyle>
            <a:lvl1pPr marL="0" marR="0" indent="0" algn="l" defTabSz="685797" rtl="0" eaLnBrk="1" fontAlgn="auto" latinLnBrk="0" hangingPunct="1">
              <a:lnSpc>
                <a:spcPct val="100000"/>
              </a:lnSpc>
              <a:spcBef>
                <a:spcPct val="20000"/>
              </a:spcBef>
              <a:spcAft>
                <a:spcPts val="0"/>
              </a:spcAft>
              <a:buClrTx/>
              <a:buSzTx/>
              <a:buFont typeface="Arial" pitchFamily="34" charset="0"/>
              <a:buNone/>
              <a:tabLst/>
              <a:defRPr sz="1100">
                <a:latin typeface="Arial" panose="020B0604020202020204" pitchFamily="34" charset="0"/>
                <a:cs typeface="Arial" panose="020B0604020202020204" pitchFamily="34" charset="0"/>
              </a:defRPr>
            </a:lvl1pPr>
          </a:lstStyle>
          <a:p>
            <a:pPr marL="0" marR="0" lvl="0" indent="0" algn="l" defTabSz="685797" rtl="0" eaLnBrk="1" fontAlgn="auto" latinLnBrk="0" hangingPunct="1">
              <a:lnSpc>
                <a:spcPct val="100000"/>
              </a:lnSpc>
              <a:spcBef>
                <a:spcPct val="20000"/>
              </a:spcBef>
              <a:spcAft>
                <a:spcPts val="0"/>
              </a:spcAft>
              <a:buClrTx/>
              <a:buSzTx/>
              <a:buFont typeface="Arial" pitchFamily="34" charset="0"/>
              <a:buNone/>
              <a:tabLst/>
              <a:defRPr/>
            </a:pPr>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8"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15274656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420171"/>
            <a:ext cx="7772400" cy="1583068"/>
          </a:xfrm>
          <a:prstGeom prst="rect">
            <a:avLst/>
          </a:prstGeom>
        </p:spPr>
        <p:txBody>
          <a:bodyPr lIns="91440" tIns="45720" rIns="91440" bIns="45720"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ubtitle 2"/>
          <p:cNvSpPr>
            <a:spLocks noGrp="1"/>
          </p:cNvSpPr>
          <p:nvPr>
            <p:ph type="subTitle" idx="1" hasCustomPrompt="1"/>
          </p:nvPr>
        </p:nvSpPr>
        <p:spPr>
          <a:xfrm>
            <a:off x="685800" y="2177255"/>
            <a:ext cx="2534189" cy="2590019"/>
          </a:xfrm>
          <a:prstGeom prst="rect">
            <a:avLst/>
          </a:prstGeom>
        </p:spPr>
        <p:txBody>
          <a:bodyPr lIns="91440" tIns="45720" rIns="91440" bIns="45720" anchor="t">
            <a:normAutofit/>
          </a:bodyPr>
          <a:lstStyle>
            <a:lvl1pPr marL="0" indent="0" algn="l">
              <a:buNone/>
              <a:defRPr sz="90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797" indent="0" algn="ctr">
              <a:buNone/>
              <a:defRPr>
                <a:solidFill>
                  <a:schemeClr val="tx1">
                    <a:tint val="75000"/>
                  </a:schemeClr>
                </a:solidFill>
              </a:defRPr>
            </a:lvl3pPr>
            <a:lvl4pPr marL="1028693" indent="0" algn="ctr">
              <a:buNone/>
              <a:defRPr>
                <a:solidFill>
                  <a:schemeClr val="tx1">
                    <a:tint val="75000"/>
                  </a:schemeClr>
                </a:solidFill>
              </a:defRPr>
            </a:lvl4pPr>
            <a:lvl5pPr marL="1371592" indent="0" algn="ctr">
              <a:buNone/>
              <a:defRPr>
                <a:solidFill>
                  <a:schemeClr val="tx1">
                    <a:tint val="75000"/>
                  </a:schemeClr>
                </a:solidFill>
              </a:defRPr>
            </a:lvl5pPr>
            <a:lvl6pPr marL="1714488" indent="0" algn="ctr">
              <a:buNone/>
              <a:defRPr>
                <a:solidFill>
                  <a:schemeClr val="tx1">
                    <a:tint val="75000"/>
                  </a:schemeClr>
                </a:solidFill>
              </a:defRPr>
            </a:lvl6pPr>
            <a:lvl7pPr marL="2057386" indent="0" algn="ctr">
              <a:buNone/>
              <a:defRPr>
                <a:solidFill>
                  <a:schemeClr val="tx1">
                    <a:tint val="75000"/>
                  </a:schemeClr>
                </a:solidFill>
              </a:defRPr>
            </a:lvl7pPr>
            <a:lvl8pPr marL="2400282" indent="0" algn="ctr">
              <a:buNone/>
              <a:defRPr>
                <a:solidFill>
                  <a:schemeClr val="tx1">
                    <a:tint val="75000"/>
                  </a:schemeClr>
                </a:solidFill>
              </a:defRPr>
            </a:lvl8pPr>
            <a:lvl9pPr marL="274318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11" name="Text Placeholder 10"/>
          <p:cNvSpPr>
            <a:spLocks noGrp="1"/>
          </p:cNvSpPr>
          <p:nvPr>
            <p:ph type="body" sz="quarter" idx="10" hasCustomPrompt="1"/>
          </p:nvPr>
        </p:nvSpPr>
        <p:spPr>
          <a:xfrm>
            <a:off x="3304917" y="2177254"/>
            <a:ext cx="2534188" cy="2590019"/>
          </a:xfrm>
          <a:prstGeom prst="rect">
            <a:avLst/>
          </a:prstGeom>
        </p:spPr>
        <p:txBody>
          <a:bodyPr lIns="91440" tIns="45720" rIns="91440" bIns="45720">
            <a:noAutofit/>
          </a:bodyPr>
          <a:lstStyle>
            <a:lvl1pPr marL="0" marR="0" indent="0" algn="l" defTabSz="685797" rtl="0" eaLnBrk="1" fontAlgn="auto" latinLnBrk="0" hangingPunct="1">
              <a:lnSpc>
                <a:spcPct val="100000"/>
              </a:lnSpc>
              <a:spcBef>
                <a:spcPct val="20000"/>
              </a:spcBef>
              <a:spcAft>
                <a:spcPts val="0"/>
              </a:spcAft>
              <a:buClrTx/>
              <a:buSzTx/>
              <a:buFont typeface="Arial" pitchFamily="34" charset="0"/>
              <a:buNone/>
              <a:tabLst/>
              <a:defRPr sz="900">
                <a:latin typeface="Arial" panose="020B0604020202020204" pitchFamily="34" charset="0"/>
                <a:cs typeface="Arial" panose="020B0604020202020204" pitchFamily="34" charset="0"/>
              </a:defRPr>
            </a:lvl1pPr>
            <a:lvl2pPr>
              <a:defRPr sz="1100"/>
            </a:lvl2pPr>
            <a:lvl3pPr>
              <a:defRPr sz="1100"/>
            </a:lvl3pPr>
            <a:lvl4pPr>
              <a:defRPr sz="1100"/>
            </a:lvl4pPr>
            <a:lvl5pPr>
              <a:defRPr sz="1100"/>
            </a:lvl5pPr>
          </a:lstStyle>
          <a:p>
            <a:pPr marL="0" marR="0" lvl="0" indent="0" algn="l" defTabSz="685797" rtl="0" eaLnBrk="1" fontAlgn="auto" latinLnBrk="0" hangingPunct="1">
              <a:lnSpc>
                <a:spcPct val="100000"/>
              </a:lnSpc>
              <a:spcBef>
                <a:spcPct val="20000"/>
              </a:spcBef>
              <a:spcAft>
                <a:spcPts val="0"/>
              </a:spcAft>
              <a:buClrTx/>
              <a:buSzTx/>
              <a:buFont typeface="Arial" pitchFamily="34" charset="0"/>
              <a:buNone/>
              <a:tabLst/>
              <a:defRPr/>
            </a:pPr>
            <a:r>
              <a:rPr lang="es-ES_tradnl" dirty="0" err="1"/>
              <a:t>Click</a:t>
            </a:r>
            <a:r>
              <a:rPr lang="es-ES_tradnl" dirty="0"/>
              <a:t> to </a:t>
            </a:r>
            <a:r>
              <a:rPr lang="es-ES_tradnl" dirty="0" err="1"/>
              <a:t>add</a:t>
            </a:r>
            <a:r>
              <a:rPr lang="es-ES_tradnl" dirty="0"/>
              <a:t> </a:t>
            </a:r>
            <a:r>
              <a:rPr lang="es-ES_tradnl" dirty="0" err="1"/>
              <a:t>text</a:t>
            </a:r>
            <a:endParaRPr lang="en-US" dirty="0"/>
          </a:p>
          <a:p>
            <a:pPr lvl="0"/>
            <a:endParaRPr lang="en-US" dirty="0"/>
          </a:p>
        </p:txBody>
      </p:sp>
      <p:sp>
        <p:nvSpPr>
          <p:cNvPr id="12" name="Text Placeholder 10"/>
          <p:cNvSpPr>
            <a:spLocks noGrp="1"/>
          </p:cNvSpPr>
          <p:nvPr>
            <p:ph type="body" sz="quarter" idx="11" hasCustomPrompt="1"/>
          </p:nvPr>
        </p:nvSpPr>
        <p:spPr>
          <a:xfrm>
            <a:off x="5924023" y="2177254"/>
            <a:ext cx="2534188" cy="2590019"/>
          </a:xfrm>
          <a:prstGeom prst="rect">
            <a:avLst/>
          </a:prstGeom>
        </p:spPr>
        <p:txBody>
          <a:bodyPr lIns="91440" tIns="45720" rIns="91440" bIns="45720">
            <a:noAutofit/>
          </a:bodyPr>
          <a:lstStyle>
            <a:lvl1pPr marL="0" marR="0" indent="0" algn="l" defTabSz="685797" rtl="0" eaLnBrk="1" fontAlgn="auto" latinLnBrk="0" hangingPunct="1">
              <a:lnSpc>
                <a:spcPct val="100000"/>
              </a:lnSpc>
              <a:spcBef>
                <a:spcPct val="20000"/>
              </a:spcBef>
              <a:spcAft>
                <a:spcPts val="0"/>
              </a:spcAft>
              <a:buClrTx/>
              <a:buSzTx/>
              <a:buFont typeface="Arial" pitchFamily="34" charset="0"/>
              <a:buNone/>
              <a:tabLst/>
              <a:defRPr sz="900">
                <a:latin typeface="Arial" panose="020B0604020202020204" pitchFamily="34" charset="0"/>
                <a:cs typeface="Arial" panose="020B0604020202020204" pitchFamily="34" charset="0"/>
              </a:defRPr>
            </a:lvl1pPr>
            <a:lvl2pPr>
              <a:defRPr sz="1100"/>
            </a:lvl2pPr>
            <a:lvl3pPr>
              <a:defRPr sz="1100"/>
            </a:lvl3pPr>
            <a:lvl4pPr>
              <a:defRPr sz="1100"/>
            </a:lvl4pPr>
            <a:lvl5pPr>
              <a:defRPr sz="1100"/>
            </a:lvl5pPr>
          </a:lstStyle>
          <a:p>
            <a:pPr marL="0" marR="0" lvl="0" indent="0" algn="l" defTabSz="685797" rtl="0" eaLnBrk="1" fontAlgn="auto" latinLnBrk="0" hangingPunct="1">
              <a:lnSpc>
                <a:spcPct val="100000"/>
              </a:lnSpc>
              <a:spcBef>
                <a:spcPct val="20000"/>
              </a:spcBef>
              <a:spcAft>
                <a:spcPts val="0"/>
              </a:spcAft>
              <a:buClrTx/>
              <a:buSzTx/>
              <a:buFont typeface="Arial" pitchFamily="34" charset="0"/>
              <a:buNone/>
              <a:tabLst/>
              <a:defRPr/>
            </a:pPr>
            <a:r>
              <a:rPr lang="es-ES_tradnl" dirty="0" err="1"/>
              <a:t>Click</a:t>
            </a:r>
            <a:r>
              <a:rPr lang="es-ES_tradnl" dirty="0"/>
              <a:t> to </a:t>
            </a:r>
            <a:r>
              <a:rPr lang="es-ES_tradnl" dirty="0" err="1"/>
              <a:t>add</a:t>
            </a:r>
            <a:r>
              <a:rPr lang="es-ES_tradnl" dirty="0"/>
              <a:t> </a:t>
            </a:r>
            <a:r>
              <a:rPr lang="es-ES_tradnl" dirty="0" err="1"/>
              <a:t>text</a:t>
            </a:r>
            <a:endParaRPr lang="en-US" dirty="0"/>
          </a:p>
          <a:p>
            <a:pPr lvl="0"/>
            <a:endParaRPr lang="en-US" dirty="0"/>
          </a:p>
        </p:txBody>
      </p:sp>
      <p:sp>
        <p:nvSpPr>
          <p:cNvPr id="7"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1534675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85800" y="420171"/>
            <a:ext cx="7772400" cy="1583068"/>
          </a:xfrm>
          <a:prstGeom prst="rect">
            <a:avLst/>
          </a:prstGeom>
        </p:spPr>
        <p:txBody>
          <a:bodyPr lIns="91440" tIns="45720" rIns="91440" bIns="45720"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4"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9367231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1 column + picture">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380077" y="459582"/>
            <a:ext cx="4078127" cy="4302742"/>
          </a:xfrm>
          <a:prstGeom prst="rect">
            <a:avLst/>
          </a:prstGeom>
        </p:spPr>
        <p:txBody>
          <a:bodyPr lIns="91440" tIns="45720" rIns="91440" bIns="45720"/>
          <a:lstStyle>
            <a:lvl1pPr marL="0" indent="0">
              <a:buNone/>
              <a:defRPr sz="900">
                <a:latin typeface="Arial" panose="020B0604020202020204" pitchFamily="34" charset="0"/>
                <a:cs typeface="Arial" panose="020B0604020202020204" pitchFamily="34" charset="0"/>
              </a:defRPr>
            </a:lvl1pPr>
            <a:lvl2pPr marL="342900" indent="0">
              <a:buNone/>
              <a:defRPr sz="2100"/>
            </a:lvl2pPr>
            <a:lvl3pPr marL="685797" indent="0">
              <a:buNone/>
              <a:defRPr sz="1800"/>
            </a:lvl3pPr>
            <a:lvl4pPr marL="1028693" indent="0">
              <a:buNone/>
              <a:defRPr sz="1500"/>
            </a:lvl4pPr>
            <a:lvl5pPr marL="1371592" indent="0">
              <a:buNone/>
              <a:defRPr sz="1500"/>
            </a:lvl5pPr>
            <a:lvl6pPr marL="1714488" indent="0">
              <a:buNone/>
              <a:defRPr sz="1500"/>
            </a:lvl6pPr>
            <a:lvl7pPr marL="2057386" indent="0">
              <a:buNone/>
              <a:defRPr sz="1500"/>
            </a:lvl7pPr>
            <a:lvl8pPr marL="2400282" indent="0">
              <a:buNone/>
              <a:defRPr sz="1500"/>
            </a:lvl8pPr>
            <a:lvl9pPr marL="2743180" indent="0">
              <a:buNone/>
              <a:defRPr sz="1500"/>
            </a:lvl9pPr>
          </a:lstStyle>
          <a:p>
            <a:r>
              <a:rPr lang="es-ES_tradnl" dirty="0"/>
              <a:t>Drag picture to placeholder or click icon to add      </a:t>
            </a:r>
            <a:endParaRPr lang="en-US" dirty="0"/>
          </a:p>
        </p:txBody>
      </p:sp>
      <p:sp>
        <p:nvSpPr>
          <p:cNvPr id="9" name="Shape 25"/>
          <p:cNvSpPr txBox="1">
            <a:spLocks noGrp="1"/>
          </p:cNvSpPr>
          <p:nvPr>
            <p:ph type="body" idx="13" hasCustomPrompt="1"/>
          </p:nvPr>
        </p:nvSpPr>
        <p:spPr>
          <a:xfrm>
            <a:off x="716751" y="1937298"/>
            <a:ext cx="3382144" cy="2825035"/>
          </a:xfrm>
          <a:prstGeom prst="rect">
            <a:avLst/>
          </a:prstGeom>
        </p:spPr>
        <p:txBody>
          <a:bodyPr spcFirstLastPara="1" wrap="square" lIns="90000" tIns="91425" rIns="91425" bIns="91425" anchor="t" anchorCtr="0"/>
          <a:lstStyle>
            <a:lvl1pPr marL="76200" marR="0" lvl="0" indent="0" algn="l" defTabSz="685797" rtl="0" eaLnBrk="1" fontAlgn="auto" latinLnBrk="0" hangingPunct="1">
              <a:lnSpc>
                <a:spcPct val="100000"/>
              </a:lnSpc>
              <a:spcBef>
                <a:spcPts val="450"/>
              </a:spcBef>
              <a:spcAft>
                <a:spcPts val="0"/>
              </a:spcAft>
              <a:buClrTx/>
              <a:buSzPts val="2000"/>
              <a:buFont typeface="Arial" pitchFamily="34" charset="0"/>
              <a:buNone/>
              <a:tabLst/>
              <a:defRPr sz="1100">
                <a:latin typeface="Arial" panose="020B0604020202020204" pitchFamily="34" charset="0"/>
                <a:cs typeface="Arial" panose="020B0604020202020204" pitchFamily="34" charset="0"/>
              </a:defRPr>
            </a:lvl1pPr>
            <a:lvl2pPr marL="685797" lvl="1" indent="-266700">
              <a:spcBef>
                <a:spcPts val="0"/>
              </a:spcBef>
              <a:spcAft>
                <a:spcPts val="0"/>
              </a:spcAft>
              <a:buSzPts val="2000"/>
              <a:buChar char="□"/>
              <a:defRPr/>
            </a:lvl2pPr>
            <a:lvl3pPr marL="1028693" lvl="2" indent="-266700">
              <a:spcBef>
                <a:spcPts val="0"/>
              </a:spcBef>
              <a:spcAft>
                <a:spcPts val="0"/>
              </a:spcAft>
              <a:buSzPts val="2000"/>
              <a:buChar char="□"/>
              <a:defRPr/>
            </a:lvl3pPr>
            <a:lvl4pPr marL="1371592" lvl="3" indent="-266700">
              <a:spcBef>
                <a:spcPts val="0"/>
              </a:spcBef>
              <a:spcAft>
                <a:spcPts val="0"/>
              </a:spcAft>
              <a:buSzPts val="2000"/>
              <a:buChar char="□"/>
              <a:defRPr/>
            </a:lvl4pPr>
            <a:lvl5pPr marL="1714488" lvl="4" indent="-266700">
              <a:spcBef>
                <a:spcPts val="0"/>
              </a:spcBef>
              <a:spcAft>
                <a:spcPts val="0"/>
              </a:spcAft>
              <a:buSzPts val="2000"/>
              <a:buChar char="○"/>
              <a:defRPr/>
            </a:lvl5pPr>
            <a:lvl6pPr marL="2057386" lvl="5" indent="-266700">
              <a:spcBef>
                <a:spcPts val="0"/>
              </a:spcBef>
              <a:spcAft>
                <a:spcPts val="0"/>
              </a:spcAft>
              <a:buSzPts val="2000"/>
              <a:buChar char="■"/>
              <a:defRPr/>
            </a:lvl6pPr>
            <a:lvl7pPr marL="2400282" lvl="6" indent="-266700">
              <a:spcBef>
                <a:spcPts val="0"/>
              </a:spcBef>
              <a:spcAft>
                <a:spcPts val="0"/>
              </a:spcAft>
              <a:buSzPts val="2000"/>
              <a:buChar char="●"/>
              <a:defRPr/>
            </a:lvl7pPr>
            <a:lvl8pPr marL="2743180" lvl="7" indent="-266700">
              <a:spcBef>
                <a:spcPts val="0"/>
              </a:spcBef>
              <a:spcAft>
                <a:spcPts val="0"/>
              </a:spcAft>
              <a:buSzPts val="2000"/>
              <a:buChar char="○"/>
              <a:defRPr/>
            </a:lvl8pPr>
            <a:lvl9pPr marL="3086079" lvl="8" indent="-266700">
              <a:spcBef>
                <a:spcPts val="0"/>
              </a:spcBef>
              <a:spcAft>
                <a:spcPts val="0"/>
              </a:spcAft>
              <a:buSzPts val="2000"/>
              <a:buChar char="■"/>
              <a:defRPr/>
            </a:lvl9pPr>
          </a:lstStyle>
          <a:p>
            <a:pPr marL="76200" marR="0" lvl="0" indent="0" algn="l" defTabSz="685797" rtl="0" eaLnBrk="1" fontAlgn="auto" latinLnBrk="0" hangingPunct="1">
              <a:lnSpc>
                <a:spcPct val="100000"/>
              </a:lnSpc>
              <a:spcBef>
                <a:spcPts val="450"/>
              </a:spcBef>
              <a:spcAft>
                <a:spcPts val="0"/>
              </a:spcAft>
              <a:buClrTx/>
              <a:buSzPts val="2000"/>
              <a:buFont typeface="Arial" pitchFamily="34" charset="0"/>
              <a:buNone/>
              <a:tabLst/>
              <a:defRPr/>
            </a:pPr>
            <a:r>
              <a:rPr lang="es-ES_tradnl" dirty="0" err="1"/>
              <a:t>Click</a:t>
            </a:r>
            <a:r>
              <a:rPr lang="es-ES_tradnl" dirty="0"/>
              <a:t> to </a:t>
            </a:r>
            <a:r>
              <a:rPr lang="es-ES_tradnl" dirty="0" err="1"/>
              <a:t>add</a:t>
            </a:r>
            <a:r>
              <a:rPr lang="es-ES_tradnl" dirty="0"/>
              <a:t> </a:t>
            </a:r>
            <a:r>
              <a:rPr lang="es-ES_tradnl" dirty="0" err="1"/>
              <a:t>text</a:t>
            </a:r>
            <a:endParaRPr lang="en-US" dirty="0"/>
          </a:p>
          <a:p>
            <a:endParaRPr dirty="0"/>
          </a:p>
        </p:txBody>
      </p:sp>
      <p:sp>
        <p:nvSpPr>
          <p:cNvPr id="12" name="Title 1"/>
          <p:cNvSpPr>
            <a:spLocks noGrp="1"/>
          </p:cNvSpPr>
          <p:nvPr>
            <p:ph type="ctrTitle" hasCustomPrompt="1"/>
          </p:nvPr>
        </p:nvSpPr>
        <p:spPr>
          <a:xfrm>
            <a:off x="716751" y="459582"/>
            <a:ext cx="3382144" cy="1345972"/>
          </a:xfrm>
          <a:prstGeom prst="rect">
            <a:avLst/>
          </a:prstGeom>
        </p:spPr>
        <p:txBody>
          <a:bodyPr lIns="90000" tIns="45720" rIns="0" bIns="45720" anchor="b">
            <a:normAutofit/>
          </a:bodyPr>
          <a:lstStyle>
            <a:lvl1pPr>
              <a:defRPr sz="3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6971120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6" name="Subtitle 2"/>
          <p:cNvSpPr>
            <a:spLocks noGrp="1"/>
          </p:cNvSpPr>
          <p:nvPr>
            <p:ph type="subTitle" idx="11" hasCustomPrompt="1"/>
          </p:nvPr>
        </p:nvSpPr>
        <p:spPr>
          <a:xfrm>
            <a:off x="685800" y="4090512"/>
            <a:ext cx="7772400" cy="676755"/>
          </a:xfrm>
          <a:prstGeom prst="rect">
            <a:avLst/>
          </a:prstGeom>
        </p:spPr>
        <p:txBody>
          <a:bodyPr lIns="91440" tIns="45720" rIns="91440" bIns="45720">
            <a:normAutofit/>
          </a:bodyPr>
          <a:lstStyle>
            <a:lvl1pPr marL="0" indent="0" algn="l">
              <a:buNone/>
              <a:defRPr sz="1200" b="0">
                <a:solidFill>
                  <a:srgbClr val="000000"/>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797" indent="0" algn="ctr">
              <a:buNone/>
              <a:defRPr>
                <a:solidFill>
                  <a:schemeClr val="tx1">
                    <a:tint val="75000"/>
                  </a:schemeClr>
                </a:solidFill>
              </a:defRPr>
            </a:lvl3pPr>
            <a:lvl4pPr marL="1028693" indent="0" algn="ctr">
              <a:buNone/>
              <a:defRPr>
                <a:solidFill>
                  <a:schemeClr val="tx1">
                    <a:tint val="75000"/>
                  </a:schemeClr>
                </a:solidFill>
              </a:defRPr>
            </a:lvl4pPr>
            <a:lvl5pPr marL="1371592" indent="0" algn="ctr">
              <a:buNone/>
              <a:defRPr>
                <a:solidFill>
                  <a:schemeClr val="tx1">
                    <a:tint val="75000"/>
                  </a:schemeClr>
                </a:solidFill>
              </a:defRPr>
            </a:lvl5pPr>
            <a:lvl6pPr marL="1714488" indent="0" algn="ctr">
              <a:buNone/>
              <a:defRPr>
                <a:solidFill>
                  <a:schemeClr val="tx1">
                    <a:tint val="75000"/>
                  </a:schemeClr>
                </a:solidFill>
              </a:defRPr>
            </a:lvl6pPr>
            <a:lvl7pPr marL="2057386" indent="0" algn="ctr">
              <a:buNone/>
              <a:defRPr>
                <a:solidFill>
                  <a:schemeClr val="tx1">
                    <a:tint val="75000"/>
                  </a:schemeClr>
                </a:solidFill>
              </a:defRPr>
            </a:lvl7pPr>
            <a:lvl8pPr marL="2400282" indent="0" algn="ctr">
              <a:buNone/>
              <a:defRPr>
                <a:solidFill>
                  <a:schemeClr val="tx1">
                    <a:tint val="75000"/>
                  </a:schemeClr>
                </a:solidFill>
              </a:defRPr>
            </a:lvl8pPr>
            <a:lvl9pPr marL="2743180" indent="0" algn="ctr">
              <a:buNone/>
              <a:defRPr>
                <a:solidFill>
                  <a:schemeClr val="tx1">
                    <a:tint val="75000"/>
                  </a:schemeClr>
                </a:solidFill>
              </a:defRPr>
            </a:lvl9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text</a:t>
            </a:r>
            <a:endParaRPr lang="en-US" dirty="0"/>
          </a:p>
        </p:txBody>
      </p:sp>
      <p:sp>
        <p:nvSpPr>
          <p:cNvPr id="4"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17025294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540313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reverse">
    <p:bg>
      <p:bgPr>
        <a:solidFill>
          <a:srgbClr val="3A4F92"/>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85800" y="1214091"/>
            <a:ext cx="7772400" cy="1762583"/>
          </a:xfrm>
          <a:prstGeom prst="rect">
            <a:avLst/>
          </a:prstGeom>
        </p:spPr>
        <p:txBody>
          <a:bodyPr lIns="91440" tIns="45720" rIns="91440" bIns="45720" anchor="t">
            <a:noAutofit/>
          </a:bodyPr>
          <a:lstStyle>
            <a:lvl1pPr>
              <a:lnSpc>
                <a:spcPct val="80000"/>
              </a:lnSpc>
              <a:defRPr sz="6000">
                <a:solidFill>
                  <a:srgbClr val="FFFFFF"/>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7"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FFFFFF"/>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8" name="Shape 25"/>
          <p:cNvSpPr txBox="1">
            <a:spLocks noGrp="1"/>
          </p:cNvSpPr>
          <p:nvPr>
            <p:ph type="body" idx="13"/>
          </p:nvPr>
        </p:nvSpPr>
        <p:spPr>
          <a:xfrm>
            <a:off x="716754" y="3198411"/>
            <a:ext cx="7741449" cy="1563923"/>
          </a:xfrm>
          <a:prstGeom prst="rect">
            <a:avLst/>
          </a:prstGeom>
        </p:spPr>
        <p:txBody>
          <a:bodyPr spcFirstLastPara="1" wrap="square" lIns="0" tIns="91425" rIns="91425" bIns="91425" anchor="t" anchorCtr="0">
            <a:normAutofit/>
          </a:bodyPr>
          <a:lstStyle>
            <a:lvl1pPr marL="76200" lvl="0" indent="0">
              <a:lnSpc>
                <a:spcPct val="100000"/>
              </a:lnSpc>
              <a:spcBef>
                <a:spcPts val="450"/>
              </a:spcBef>
              <a:spcAft>
                <a:spcPts val="0"/>
              </a:spcAft>
              <a:buSzPts val="2000"/>
              <a:buNone/>
              <a:defRPr sz="2100">
                <a:solidFill>
                  <a:srgbClr val="FFFFFF"/>
                </a:solidFill>
                <a:latin typeface="Arial" panose="020B0604020202020204" pitchFamily="34" charset="0"/>
                <a:cs typeface="Arial" panose="020B0604020202020204" pitchFamily="34" charset="0"/>
              </a:defRPr>
            </a:lvl1pPr>
            <a:lvl2pPr marL="685797" lvl="1" indent="-266700">
              <a:spcBef>
                <a:spcPts val="0"/>
              </a:spcBef>
              <a:spcAft>
                <a:spcPts val="0"/>
              </a:spcAft>
              <a:buSzPts val="2000"/>
              <a:buChar char="□"/>
              <a:defRPr/>
            </a:lvl2pPr>
            <a:lvl3pPr marL="1028693" lvl="2" indent="-266700">
              <a:spcBef>
                <a:spcPts val="0"/>
              </a:spcBef>
              <a:spcAft>
                <a:spcPts val="0"/>
              </a:spcAft>
              <a:buSzPts val="2000"/>
              <a:buChar char="□"/>
              <a:defRPr/>
            </a:lvl3pPr>
            <a:lvl4pPr marL="1371592" lvl="3" indent="-266700">
              <a:spcBef>
                <a:spcPts val="0"/>
              </a:spcBef>
              <a:spcAft>
                <a:spcPts val="0"/>
              </a:spcAft>
              <a:buSzPts val="2000"/>
              <a:buChar char="□"/>
              <a:defRPr/>
            </a:lvl4pPr>
            <a:lvl5pPr marL="1714488" lvl="4" indent="-266700">
              <a:spcBef>
                <a:spcPts val="0"/>
              </a:spcBef>
              <a:spcAft>
                <a:spcPts val="0"/>
              </a:spcAft>
              <a:buSzPts val="2000"/>
              <a:buChar char="○"/>
              <a:defRPr/>
            </a:lvl5pPr>
            <a:lvl6pPr marL="2057386" lvl="5" indent="-266700">
              <a:spcBef>
                <a:spcPts val="0"/>
              </a:spcBef>
              <a:spcAft>
                <a:spcPts val="0"/>
              </a:spcAft>
              <a:buSzPts val="2000"/>
              <a:buChar char="■"/>
              <a:defRPr/>
            </a:lvl6pPr>
            <a:lvl7pPr marL="2400282" lvl="6" indent="-266700">
              <a:spcBef>
                <a:spcPts val="0"/>
              </a:spcBef>
              <a:spcAft>
                <a:spcPts val="0"/>
              </a:spcAft>
              <a:buSzPts val="2000"/>
              <a:buChar char="●"/>
              <a:defRPr/>
            </a:lvl7pPr>
            <a:lvl8pPr marL="2743180" lvl="7" indent="-266700">
              <a:spcBef>
                <a:spcPts val="0"/>
              </a:spcBef>
              <a:spcAft>
                <a:spcPts val="0"/>
              </a:spcAft>
              <a:buSzPts val="2000"/>
              <a:buChar char="○"/>
              <a:defRPr/>
            </a:lvl8pPr>
            <a:lvl9pPr marL="3086079" lvl="8" indent="-266700">
              <a:spcBef>
                <a:spcPts val="0"/>
              </a:spcBef>
              <a:spcAft>
                <a:spcPts val="0"/>
              </a:spcAft>
              <a:buSzPts val="2000"/>
              <a:buChar char="■"/>
              <a:defRPr/>
            </a:lvl9pPr>
          </a:lstStyle>
          <a:p>
            <a:endParaRPr dirty="0"/>
          </a:p>
        </p:txBody>
      </p:sp>
      <p:pic>
        <p:nvPicPr>
          <p:cNvPr id="6" name="Picture 6">
            <a:extLst>
              <a:ext uri="{FF2B5EF4-FFF2-40B4-BE49-F238E27FC236}">
                <a16:creationId xmlns:a16="http://schemas.microsoft.com/office/drawing/2014/main" id="{86895253-BDD5-A842-B154-C53FCAEC1AB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001" y="360006"/>
            <a:ext cx="2555635" cy="572355"/>
          </a:xfrm>
          <a:prstGeom prst="rect">
            <a:avLst/>
          </a:prstGeom>
        </p:spPr>
      </p:pic>
    </p:spTree>
    <p:extLst>
      <p:ext uri="{BB962C8B-B14F-4D97-AF65-F5344CB8AC3E}">
        <p14:creationId xmlns:p14="http://schemas.microsoft.com/office/powerpoint/2010/main" val="3496499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reverse turquoise">
    <p:bg>
      <p:bgPr>
        <a:solidFill>
          <a:srgbClr val="2899B6"/>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85800" y="420171"/>
            <a:ext cx="7772400" cy="1583068"/>
          </a:xfrm>
          <a:prstGeom prst="rect">
            <a:avLst/>
          </a:prstGeom>
        </p:spPr>
        <p:txBody>
          <a:bodyPr lIns="91440" tIns="45720" rIns="91440" bIns="45720" anchor="t">
            <a:normAutofit/>
          </a:bodyPr>
          <a:lstStyle>
            <a:lvl1pPr>
              <a:defRPr sz="3000">
                <a:solidFill>
                  <a:srgbClr val="FFFFFF"/>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rgbClr val="FFFFFF"/>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24405468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0" y="0"/>
            <a:ext cx="9144000" cy="5143500"/>
          </a:xfrm>
          <a:prstGeom prst="rect">
            <a:avLst/>
          </a:prstGeom>
        </p:spPr>
        <p:txBody>
          <a:bodyPr vert="horz" lIns="91440" tIns="45720" rIns="91440" bIns="45720">
            <a:normAutofit/>
          </a:bodyPr>
          <a:lstStyle>
            <a:lvl1pPr>
              <a:defRPr sz="1300">
                <a:latin typeface="Arial" panose="020B0604020202020204" pitchFamily="34" charset="0"/>
                <a:cs typeface="Arial" panose="020B0604020202020204" pitchFamily="34" charset="0"/>
              </a:defRPr>
            </a:lvl1pPr>
          </a:lstStyle>
          <a:p>
            <a:r>
              <a:rPr lang="en-US" dirty="0"/>
              <a:t>Drag picture to placeholder or click icon to add</a:t>
            </a:r>
          </a:p>
        </p:txBody>
      </p:sp>
    </p:spTree>
    <p:extLst>
      <p:ext uri="{BB962C8B-B14F-4D97-AF65-F5344CB8AC3E}">
        <p14:creationId xmlns:p14="http://schemas.microsoft.com/office/powerpoint/2010/main" val="23489700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ull page image with pattern">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gradFill flip="none" rotWithShape="1">
            <a:gsLst>
              <a:gs pos="20000">
                <a:srgbClr val="1F3B75">
                  <a:alpha val="80000"/>
                </a:srgbClr>
              </a:gs>
              <a:gs pos="100000">
                <a:srgbClr val="2C99B6">
                  <a:alpha val="4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300" dirty="0"/>
          </a:p>
        </p:txBody>
      </p:sp>
      <p:sp>
        <p:nvSpPr>
          <p:cNvPr id="8" name="Title 1"/>
          <p:cNvSpPr>
            <a:spLocks noGrp="1"/>
          </p:cNvSpPr>
          <p:nvPr>
            <p:ph type="ctrTitle" hasCustomPrompt="1"/>
          </p:nvPr>
        </p:nvSpPr>
        <p:spPr>
          <a:xfrm>
            <a:off x="685800" y="420181"/>
            <a:ext cx="7772400" cy="4370779"/>
          </a:xfrm>
          <a:prstGeom prst="rect">
            <a:avLst/>
          </a:prstGeom>
        </p:spPr>
        <p:txBody>
          <a:bodyPr lIns="91440" tIns="45720" rIns="91440" bIns="45720" anchor="ctr">
            <a:normAutofit/>
          </a:bodyPr>
          <a:lstStyle>
            <a:lvl1pPr algn="ctr">
              <a:defRPr sz="3000">
                <a:solidFill>
                  <a:schemeClr val="tx1"/>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pic>
        <p:nvPicPr>
          <p:cNvPr id="7" name="Picture 6" descr="atomo_degradado_color.png"/>
          <p:cNvPicPr>
            <a:picLocks noChangeAspect="1"/>
          </p:cNvPicPr>
          <p:nvPr userDrawn="1"/>
        </p:nvPicPr>
        <p:blipFill>
          <a:blip r:embed="rId2" cstate="email">
            <a:alphaModFix amt="20000"/>
            <a:extLst>
              <a:ext uri="{28A0092B-C50C-407E-A947-70E740481C1C}">
                <a14:useLocalDpi xmlns:a14="http://schemas.microsoft.com/office/drawing/2010/main" val="0"/>
              </a:ext>
            </a:extLst>
          </a:blip>
          <a:stretch>
            <a:fillRect/>
          </a:stretch>
        </p:blipFill>
        <p:spPr>
          <a:xfrm>
            <a:off x="0" y="1993392"/>
            <a:ext cx="9144000" cy="3150108"/>
          </a:xfrm>
          <a:prstGeom prst="rect">
            <a:avLst/>
          </a:prstGeom>
        </p:spPr>
      </p:pic>
    </p:spTree>
    <p:extLst>
      <p:ext uri="{BB962C8B-B14F-4D97-AF65-F5344CB8AC3E}">
        <p14:creationId xmlns:p14="http://schemas.microsoft.com/office/powerpoint/2010/main" val="101727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theme" Target="../theme/theme10.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theme" Target="../theme/theme1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3.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4.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theme" Target="../theme/theme16.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230.xml"/><Relationship Id="rId1" Type="http://schemas.openxmlformats.org/officeDocument/2006/relationships/slideLayout" Target="../slideLayouts/slideLayout22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theme" Target="../theme/theme19.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3" Type="http://schemas.openxmlformats.org/officeDocument/2006/relationships/slideLayout" Target="../slideLayouts/slideLayout262.xml"/><Relationship Id="rId21" Type="http://schemas.openxmlformats.org/officeDocument/2006/relationships/slideLayout" Target="../slideLayouts/slideLayout280.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0" Type="http://schemas.openxmlformats.org/officeDocument/2006/relationships/slideLayout" Target="../slideLayouts/slideLayout279.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1.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image" Target="../media/image28.png"/><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theme" Target="../theme/theme22.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theme" Target="../theme/theme24.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26.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theme" Target="../theme/theme4.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theme" Target="../theme/theme6.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Slide Number Placeholder 17"/>
          <p:cNvSpPr>
            <a:spLocks noGrp="1"/>
          </p:cNvSpPr>
          <p:nvPr>
            <p:ph type="sldNum" sz="quarter" idx="4"/>
          </p:nvPr>
        </p:nvSpPr>
        <p:spPr>
          <a:xfrm>
            <a:off x="6329172" y="4767263"/>
            <a:ext cx="2581656" cy="274637"/>
          </a:xfrm>
          <a:prstGeom prst="rect">
            <a:avLst/>
          </a:prstGeom>
        </p:spPr>
        <p:txBody>
          <a:bodyPr vert="horz" lIns="91440" tIns="45720" rIns="91440" bIns="45720" rtlCol="0" anchor="ctr"/>
          <a:lstStyle>
            <a:lvl1pPr algn="r">
              <a:defRPr sz="800">
                <a:solidFill>
                  <a:schemeClr val="bg1"/>
                </a:solidFill>
              </a:defRPr>
            </a:lvl1pPr>
          </a:lstStyle>
          <a:p>
            <a:fld id="{0054C0CC-28D5-2D45-8A57-DFBB9A64E88B}" type="slidenum">
              <a:rPr lang="en-US" smtClean="0"/>
              <a:pPr/>
              <a:t>‹#›</a:t>
            </a:fld>
            <a:endParaRPr lang="en-US" dirty="0"/>
          </a:p>
        </p:txBody>
      </p:sp>
      <p:sp>
        <p:nvSpPr>
          <p:cNvPr id="2" name="Marcador de título 1">
            <a:extLst>
              <a:ext uri="{FF2B5EF4-FFF2-40B4-BE49-F238E27FC236}">
                <a16:creationId xmlns:a16="http://schemas.microsoft.com/office/drawing/2014/main" id="{0E0141EE-2263-A747-94C4-DA8E0062C52D}"/>
              </a:ext>
            </a:extLst>
          </p:cNvPr>
          <p:cNvSpPr>
            <a:spLocks noGrp="1"/>
          </p:cNvSpPr>
          <p:nvPr>
            <p:ph type="title"/>
          </p:nvPr>
        </p:nvSpPr>
        <p:spPr>
          <a:xfrm>
            <a:off x="628650" y="274638"/>
            <a:ext cx="7886700" cy="993775"/>
          </a:xfrm>
          <a:prstGeom prst="rect">
            <a:avLst/>
          </a:prstGeom>
        </p:spPr>
        <p:txBody>
          <a:bodyPr vert="horz" lIns="91440" tIns="45720" rIns="91440" bIns="45720" rtlCol="0" anchor="t">
            <a:normAutofit/>
          </a:bodyPr>
          <a:lstStyle/>
          <a:p>
            <a:r>
              <a:rPr lang="es-ES" dirty="0"/>
              <a:t>Haga clic</a:t>
            </a:r>
          </a:p>
        </p:txBody>
      </p:sp>
      <p:sp>
        <p:nvSpPr>
          <p:cNvPr id="6" name="Marcador de posición de texto 2">
            <a:extLst>
              <a:ext uri="{FF2B5EF4-FFF2-40B4-BE49-F238E27FC236}">
                <a16:creationId xmlns:a16="http://schemas.microsoft.com/office/drawing/2014/main" id="{117D939B-39C2-4D4D-BF00-8E993226338A}"/>
              </a:ext>
            </a:extLst>
          </p:cNvPr>
          <p:cNvSpPr>
            <a:spLocks noGrp="1"/>
          </p:cNvSpPr>
          <p:nvPr>
            <p:ph type="body" idx="1"/>
          </p:nvPr>
        </p:nvSpPr>
        <p:spPr>
          <a:xfrm>
            <a:off x="628650" y="1394846"/>
            <a:ext cx="7886700" cy="3246896"/>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09" r:id="rId1"/>
    <p:sldLayoutId id="2147483718" r:id="rId2"/>
    <p:sldLayoutId id="2147483710" r:id="rId3"/>
    <p:sldLayoutId id="2147483711" r:id="rId4"/>
    <p:sldLayoutId id="2147483712" r:id="rId5"/>
    <p:sldLayoutId id="2147483724" r:id="rId6"/>
    <p:sldLayoutId id="2147483726" r:id="rId7"/>
    <p:sldLayoutId id="2147483714" r:id="rId8"/>
    <p:sldLayoutId id="2147483715" r:id="rId9"/>
    <p:sldLayoutId id="2147483716" r:id="rId10"/>
    <p:sldLayoutId id="2147483717" r:id="rId11"/>
    <p:sldLayoutId id="2147483719" r:id="rId12"/>
    <p:sldLayoutId id="2147483720" r:id="rId13"/>
    <p:sldLayoutId id="2147483721" r:id="rId14"/>
    <p:sldLayoutId id="2147483722" r:id="rId15"/>
    <p:sldLayoutId id="2147483723" r:id="rId16"/>
    <p:sldLayoutId id="2147483725" r:id="rId17"/>
    <p:sldLayoutId id="2147483713" r:id="rId18"/>
    <p:sldLayoutId id="2147483727" r:id="rId19"/>
  </p:sldLayoutIdLst>
  <p:hf hdr="0" ftr="0" dt="0"/>
  <p:txStyles>
    <p:titleStyle>
      <a:lvl1pPr algn="l" defTabSz="914400" rtl="0" eaLnBrk="1" latinLnBrk="0" hangingPunct="1">
        <a:spcBef>
          <a:spcPct val="0"/>
        </a:spcBef>
        <a:buNone/>
        <a:defRPr sz="4800" b="1" i="0" kern="1200">
          <a:solidFill>
            <a:srgbClr val="3A4F92"/>
          </a:solidFill>
          <a:latin typeface="Arial"/>
          <a:ea typeface="+mj-ea"/>
          <a:cs typeface="Arial"/>
        </a:defRPr>
      </a:lvl1pPr>
    </p:titleStyle>
    <p:bodyStyle>
      <a:lvl1pPr marL="0" indent="0" algn="l" defTabSz="914400" rtl="0" eaLnBrk="1" latinLnBrk="0" hangingPunct="1">
        <a:lnSpc>
          <a:spcPct val="100000"/>
        </a:lnSpc>
        <a:spcBef>
          <a:spcPct val="20000"/>
        </a:spcBef>
        <a:buFont typeface="Arial" panose="020B0604020202020204" pitchFamily="34" charset="0"/>
        <a:buNone/>
        <a:defRPr sz="1800" kern="1200">
          <a:solidFill>
            <a:schemeClr val="bg1"/>
          </a:solidFill>
          <a:latin typeface="+mn-lt"/>
          <a:ea typeface="+mn-ea"/>
          <a:cs typeface="+mn-cs"/>
        </a:defRPr>
      </a:lvl1pPr>
      <a:lvl2pPr marL="742950" indent="-28575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50"/>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2000" y="114300"/>
            <a:ext cx="7620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945" tIns="40973" rIns="81945" bIns="40973"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body" idx="1"/>
          </p:nvPr>
        </p:nvSpPr>
        <p:spPr bwMode="auto">
          <a:xfrm>
            <a:off x="685800" y="1198961"/>
            <a:ext cx="7772400" cy="343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945" tIns="40973" rIns="81945" bIns="4097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4800600"/>
            <a:ext cx="1905000" cy="342900"/>
          </a:xfrm>
          <a:prstGeom prst="rect">
            <a:avLst/>
          </a:prstGeom>
          <a:noFill/>
          <a:ln>
            <a:noFill/>
          </a:ln>
        </p:spPr>
        <p:txBody>
          <a:bodyPr vert="horz" wrap="square" lIns="81945" tIns="40973" rIns="81945" bIns="40973" numCol="1" anchor="t" anchorCtr="0" compatLnSpc="1">
            <a:prstTxWarp prst="textNoShape">
              <a:avLst/>
            </a:prstTxWarp>
          </a:bodyPr>
          <a:lstStyle>
            <a:lvl1pPr eaLnBrk="0" hangingPunct="0">
              <a:defRPr sz="975">
                <a:solidFill>
                  <a:srgbClr val="000000"/>
                </a:solidFill>
                <a:latin typeface="Times" pitchFamily="18" charset="0"/>
              </a:defRPr>
            </a:lvl1pPr>
          </a:lstStyle>
          <a:p>
            <a:pPr>
              <a:defRPr/>
            </a:pPr>
            <a:endParaRPr lang="en-US" b="0"/>
          </a:p>
        </p:txBody>
      </p:sp>
      <p:sp>
        <p:nvSpPr>
          <p:cNvPr id="1029" name="Rectangle 5"/>
          <p:cNvSpPr>
            <a:spLocks noGrp="1" noChangeArrowheads="1"/>
          </p:cNvSpPr>
          <p:nvPr>
            <p:ph type="ftr" sz="quarter" idx="3"/>
          </p:nvPr>
        </p:nvSpPr>
        <p:spPr bwMode="auto">
          <a:xfrm>
            <a:off x="3124200" y="4800600"/>
            <a:ext cx="2895600" cy="342900"/>
          </a:xfrm>
          <a:prstGeom prst="rect">
            <a:avLst/>
          </a:prstGeom>
          <a:noFill/>
          <a:ln>
            <a:noFill/>
          </a:ln>
        </p:spPr>
        <p:txBody>
          <a:bodyPr vert="horz" wrap="square" lIns="81945" tIns="40973" rIns="81945" bIns="40973" numCol="1" anchor="t" anchorCtr="0" compatLnSpc="1">
            <a:prstTxWarp prst="textNoShape">
              <a:avLst/>
            </a:prstTxWarp>
          </a:bodyPr>
          <a:lstStyle>
            <a:lvl1pPr algn="ctr" eaLnBrk="0" hangingPunct="0">
              <a:defRPr sz="975">
                <a:solidFill>
                  <a:srgbClr val="000000"/>
                </a:solidFill>
                <a:latin typeface="Times" pitchFamily="18" charset="0"/>
              </a:defRPr>
            </a:lvl1pPr>
          </a:lstStyle>
          <a:p>
            <a:pPr>
              <a:defRPr/>
            </a:pPr>
            <a:endParaRPr lang="en-US" b="0"/>
          </a:p>
        </p:txBody>
      </p:sp>
      <p:sp>
        <p:nvSpPr>
          <p:cNvPr id="1030" name="Rectangle 6"/>
          <p:cNvSpPr>
            <a:spLocks noGrp="1" noChangeArrowheads="1"/>
          </p:cNvSpPr>
          <p:nvPr>
            <p:ph type="sldNum" sz="quarter" idx="4"/>
          </p:nvPr>
        </p:nvSpPr>
        <p:spPr bwMode="auto">
          <a:xfrm>
            <a:off x="6553200" y="4800600"/>
            <a:ext cx="1905000" cy="342900"/>
          </a:xfrm>
          <a:prstGeom prst="rect">
            <a:avLst/>
          </a:prstGeom>
          <a:noFill/>
          <a:ln>
            <a:noFill/>
          </a:ln>
        </p:spPr>
        <p:txBody>
          <a:bodyPr vert="horz" wrap="square" lIns="81945" tIns="40973" rIns="81945" bIns="40973" numCol="1" anchor="t" anchorCtr="0" compatLnSpc="1">
            <a:prstTxWarp prst="textNoShape">
              <a:avLst/>
            </a:prstTxWarp>
          </a:bodyPr>
          <a:lstStyle>
            <a:lvl1pPr algn="r" eaLnBrk="0" hangingPunct="0">
              <a:defRPr sz="975">
                <a:solidFill>
                  <a:srgbClr val="000000"/>
                </a:solidFill>
                <a:latin typeface="Times" panose="02020603050405020304" pitchFamily="18" charset="0"/>
              </a:defRPr>
            </a:lvl1pPr>
          </a:lstStyle>
          <a:p>
            <a:fld id="{ECFB04D3-5DAA-4D5C-85FE-C058D932CAB1}" type="slidenum">
              <a:rPr lang="en-US" altLang="en-US" b="0" smtClean="0"/>
              <a:pPr/>
              <a:t>‹#›</a:t>
            </a:fld>
            <a:endParaRPr lang="en-US" altLang="en-US" b="0"/>
          </a:p>
        </p:txBody>
      </p:sp>
    </p:spTree>
    <p:extLst>
      <p:ext uri="{BB962C8B-B14F-4D97-AF65-F5344CB8AC3E}">
        <p14:creationId xmlns:p14="http://schemas.microsoft.com/office/powerpoint/2010/main" val="471796361"/>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Lst>
  <p:txStyles>
    <p:titleStyle>
      <a:lvl1pPr algn="ctr" defTabSz="613172" rtl="0" eaLnBrk="0" fontAlgn="base" hangingPunct="0">
        <a:spcBef>
          <a:spcPct val="0"/>
        </a:spcBef>
        <a:spcAft>
          <a:spcPct val="0"/>
        </a:spcAft>
        <a:defRPr sz="1650" b="1">
          <a:solidFill>
            <a:srgbClr val="FFF300"/>
          </a:solidFill>
          <a:latin typeface="+mj-lt"/>
          <a:ea typeface="+mj-ea"/>
          <a:cs typeface="+mj-cs"/>
        </a:defRPr>
      </a:lvl1pPr>
      <a:lvl2pPr algn="ctr" defTabSz="613172" rtl="0" eaLnBrk="0" fontAlgn="base" hangingPunct="0">
        <a:spcBef>
          <a:spcPct val="0"/>
        </a:spcBef>
        <a:spcAft>
          <a:spcPct val="0"/>
        </a:spcAft>
        <a:defRPr sz="1650" b="1">
          <a:solidFill>
            <a:srgbClr val="FFF300"/>
          </a:solidFill>
          <a:latin typeface="Arial" pitchFamily="34" charset="0"/>
        </a:defRPr>
      </a:lvl2pPr>
      <a:lvl3pPr algn="ctr" defTabSz="613172" rtl="0" eaLnBrk="0" fontAlgn="base" hangingPunct="0">
        <a:spcBef>
          <a:spcPct val="0"/>
        </a:spcBef>
        <a:spcAft>
          <a:spcPct val="0"/>
        </a:spcAft>
        <a:defRPr sz="1650" b="1">
          <a:solidFill>
            <a:srgbClr val="FFF300"/>
          </a:solidFill>
          <a:latin typeface="Arial" pitchFamily="34" charset="0"/>
        </a:defRPr>
      </a:lvl3pPr>
      <a:lvl4pPr algn="ctr" defTabSz="613172" rtl="0" eaLnBrk="0" fontAlgn="base" hangingPunct="0">
        <a:spcBef>
          <a:spcPct val="0"/>
        </a:spcBef>
        <a:spcAft>
          <a:spcPct val="0"/>
        </a:spcAft>
        <a:defRPr sz="1650" b="1">
          <a:solidFill>
            <a:srgbClr val="FFF300"/>
          </a:solidFill>
          <a:latin typeface="Arial" pitchFamily="34" charset="0"/>
        </a:defRPr>
      </a:lvl4pPr>
      <a:lvl5pPr algn="ctr" defTabSz="613172" rtl="0" eaLnBrk="0" fontAlgn="base" hangingPunct="0">
        <a:spcBef>
          <a:spcPct val="0"/>
        </a:spcBef>
        <a:spcAft>
          <a:spcPct val="0"/>
        </a:spcAft>
        <a:defRPr sz="1650" b="1">
          <a:solidFill>
            <a:srgbClr val="FFF300"/>
          </a:solidFill>
          <a:latin typeface="Arial" pitchFamily="34" charset="0"/>
        </a:defRPr>
      </a:lvl5pPr>
      <a:lvl6pPr marL="342900" algn="ctr" defTabSz="613172" rtl="0" fontAlgn="base">
        <a:spcBef>
          <a:spcPct val="0"/>
        </a:spcBef>
        <a:spcAft>
          <a:spcPct val="0"/>
        </a:spcAft>
        <a:defRPr sz="1650" b="1">
          <a:solidFill>
            <a:srgbClr val="FFF300"/>
          </a:solidFill>
          <a:latin typeface="Arial" pitchFamily="34" charset="0"/>
        </a:defRPr>
      </a:lvl6pPr>
      <a:lvl7pPr marL="685800" algn="ctr" defTabSz="613172" rtl="0" fontAlgn="base">
        <a:spcBef>
          <a:spcPct val="0"/>
        </a:spcBef>
        <a:spcAft>
          <a:spcPct val="0"/>
        </a:spcAft>
        <a:defRPr sz="1650" b="1">
          <a:solidFill>
            <a:srgbClr val="FFF300"/>
          </a:solidFill>
          <a:latin typeface="Arial" pitchFamily="34" charset="0"/>
        </a:defRPr>
      </a:lvl7pPr>
      <a:lvl8pPr marL="1028700" algn="ctr" defTabSz="613172" rtl="0" fontAlgn="base">
        <a:spcBef>
          <a:spcPct val="0"/>
        </a:spcBef>
        <a:spcAft>
          <a:spcPct val="0"/>
        </a:spcAft>
        <a:defRPr sz="1650" b="1">
          <a:solidFill>
            <a:srgbClr val="FFF300"/>
          </a:solidFill>
          <a:latin typeface="Arial" pitchFamily="34" charset="0"/>
        </a:defRPr>
      </a:lvl8pPr>
      <a:lvl9pPr marL="1371600" algn="ctr" defTabSz="613172" rtl="0" fontAlgn="base">
        <a:spcBef>
          <a:spcPct val="0"/>
        </a:spcBef>
        <a:spcAft>
          <a:spcPct val="0"/>
        </a:spcAft>
        <a:defRPr sz="1650" b="1">
          <a:solidFill>
            <a:srgbClr val="FFF300"/>
          </a:solidFill>
          <a:latin typeface="Arial" pitchFamily="34" charset="0"/>
        </a:defRPr>
      </a:lvl9pPr>
    </p:titleStyle>
    <p:bodyStyle>
      <a:lvl1pPr marL="230981" indent="-230981" algn="l" defTabSz="613172" rtl="0" eaLnBrk="0" fontAlgn="base" hangingPunct="0">
        <a:spcBef>
          <a:spcPct val="20000"/>
        </a:spcBef>
        <a:spcAft>
          <a:spcPct val="0"/>
        </a:spcAft>
        <a:buClr>
          <a:srgbClr val="FFF300"/>
        </a:buClr>
        <a:buFont typeface="Wingdings" panose="05000000000000000000" pitchFamily="2" charset="2"/>
        <a:buChar char="§"/>
        <a:defRPr sz="1425">
          <a:solidFill>
            <a:srgbClr val="EEEEEE"/>
          </a:solidFill>
          <a:latin typeface="+mn-lt"/>
          <a:ea typeface="+mn-ea"/>
          <a:cs typeface="+mn-cs"/>
        </a:defRPr>
      </a:lvl1pPr>
      <a:lvl2pPr marL="500063" indent="-192881" algn="l" defTabSz="613172" rtl="0" eaLnBrk="0" fontAlgn="base" hangingPunct="0">
        <a:spcBef>
          <a:spcPct val="20000"/>
        </a:spcBef>
        <a:spcAft>
          <a:spcPct val="0"/>
        </a:spcAft>
        <a:buClr>
          <a:srgbClr val="FFF300"/>
        </a:buClr>
        <a:buChar char="–"/>
        <a:defRPr sz="1425">
          <a:solidFill>
            <a:srgbClr val="EEEEEE"/>
          </a:solidFill>
          <a:latin typeface="+mn-lt"/>
        </a:defRPr>
      </a:lvl2pPr>
      <a:lvl3pPr marL="767954" indent="-154781" algn="l" defTabSz="613172" rtl="0" eaLnBrk="0" fontAlgn="base" hangingPunct="0">
        <a:spcBef>
          <a:spcPct val="20000"/>
        </a:spcBef>
        <a:spcAft>
          <a:spcPct val="0"/>
        </a:spcAft>
        <a:buClr>
          <a:srgbClr val="FFF300"/>
        </a:buClr>
        <a:buFont typeface="Times" panose="02020603050405020304" pitchFamily="18" charset="0"/>
        <a:buChar char="•"/>
        <a:defRPr sz="1425">
          <a:solidFill>
            <a:srgbClr val="EEEEEE"/>
          </a:solidFill>
          <a:latin typeface="+mn-lt"/>
        </a:defRPr>
      </a:lvl3pPr>
      <a:lvl4pPr marL="1076325" indent="-154781" algn="l" defTabSz="613172" rtl="0" eaLnBrk="0" fontAlgn="base" hangingPunct="0">
        <a:spcBef>
          <a:spcPct val="20000"/>
        </a:spcBef>
        <a:spcAft>
          <a:spcPct val="0"/>
        </a:spcAft>
        <a:buClr>
          <a:srgbClr val="FFF300"/>
        </a:buClr>
        <a:buChar char="–"/>
        <a:defRPr sz="1425">
          <a:solidFill>
            <a:srgbClr val="EEEEEE"/>
          </a:solidFill>
          <a:latin typeface="+mn-lt"/>
        </a:defRPr>
      </a:lvl4pPr>
      <a:lvl5pPr marL="1383506" indent="-153591" algn="l" defTabSz="613172" rtl="0" eaLnBrk="0" fontAlgn="base" hangingPunct="0">
        <a:spcBef>
          <a:spcPct val="20000"/>
        </a:spcBef>
        <a:spcAft>
          <a:spcPct val="0"/>
        </a:spcAft>
        <a:buClr>
          <a:srgbClr val="FFF300"/>
        </a:buClr>
        <a:buFont typeface="Wingdings" panose="05000000000000000000" pitchFamily="2" charset="2"/>
        <a:buChar char="Ø"/>
        <a:defRPr sz="1425">
          <a:solidFill>
            <a:srgbClr val="EEEEEE"/>
          </a:solidFill>
          <a:latin typeface="+mn-lt"/>
        </a:defRPr>
      </a:lvl5pPr>
      <a:lvl6pPr marL="1726406" indent="-153591" algn="l" defTabSz="613172" rtl="0" fontAlgn="base">
        <a:spcBef>
          <a:spcPct val="20000"/>
        </a:spcBef>
        <a:spcAft>
          <a:spcPct val="0"/>
        </a:spcAft>
        <a:buClr>
          <a:srgbClr val="FFF300"/>
        </a:buClr>
        <a:buFont typeface="Wingdings" pitchFamily="2" charset="2"/>
        <a:buChar char="Ø"/>
        <a:defRPr sz="1425">
          <a:solidFill>
            <a:srgbClr val="EEEEEE"/>
          </a:solidFill>
          <a:latin typeface="+mn-lt"/>
        </a:defRPr>
      </a:lvl6pPr>
      <a:lvl7pPr marL="2069306" indent="-153591" algn="l" defTabSz="613172" rtl="0" fontAlgn="base">
        <a:spcBef>
          <a:spcPct val="20000"/>
        </a:spcBef>
        <a:spcAft>
          <a:spcPct val="0"/>
        </a:spcAft>
        <a:buClr>
          <a:srgbClr val="FFF300"/>
        </a:buClr>
        <a:buFont typeface="Wingdings" pitchFamily="2" charset="2"/>
        <a:buChar char="Ø"/>
        <a:defRPr sz="1425">
          <a:solidFill>
            <a:srgbClr val="EEEEEE"/>
          </a:solidFill>
          <a:latin typeface="+mn-lt"/>
        </a:defRPr>
      </a:lvl7pPr>
      <a:lvl8pPr marL="2412206" indent="-153591" algn="l" defTabSz="613172" rtl="0" fontAlgn="base">
        <a:spcBef>
          <a:spcPct val="20000"/>
        </a:spcBef>
        <a:spcAft>
          <a:spcPct val="0"/>
        </a:spcAft>
        <a:buClr>
          <a:srgbClr val="FFF300"/>
        </a:buClr>
        <a:buFont typeface="Wingdings" pitchFamily="2" charset="2"/>
        <a:buChar char="Ø"/>
        <a:defRPr sz="1425">
          <a:solidFill>
            <a:srgbClr val="EEEEEE"/>
          </a:solidFill>
          <a:latin typeface="+mn-lt"/>
        </a:defRPr>
      </a:lvl8pPr>
      <a:lvl9pPr marL="2755106" indent="-153591" algn="l" defTabSz="613172" rtl="0" fontAlgn="base">
        <a:spcBef>
          <a:spcPct val="20000"/>
        </a:spcBef>
        <a:spcAft>
          <a:spcPct val="0"/>
        </a:spcAft>
        <a:buClr>
          <a:srgbClr val="FFF300"/>
        </a:buClr>
        <a:buFont typeface="Wingdings" pitchFamily="2" charset="2"/>
        <a:buChar char="Ø"/>
        <a:defRPr sz="1425">
          <a:solidFill>
            <a:srgbClr val="EEEEEE"/>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Placeholder 1">
            <a:extLst>
              <a:ext uri="{FF2B5EF4-FFF2-40B4-BE49-F238E27FC236}">
                <a16:creationId xmlns:a16="http://schemas.microsoft.com/office/drawing/2014/main" id="{E5197654-7E83-D242-BD67-EB543FDC65EF}"/>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9939" name="Text Placeholder 2">
            <a:extLst>
              <a:ext uri="{FF2B5EF4-FFF2-40B4-BE49-F238E27FC236}">
                <a16:creationId xmlns:a16="http://schemas.microsoft.com/office/drawing/2014/main" id="{B791EF51-94C0-F940-9476-0282E4CF4C80}"/>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28DB593E-675C-044F-BCCD-AE3FB37A829B}"/>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ea typeface="+mn-ea"/>
              </a:defRPr>
            </a:lvl1pPr>
          </a:lstStyle>
          <a:p>
            <a:pPr>
              <a:defRPr/>
            </a:pPr>
            <a:fld id="{F489C13E-8429-164C-9F69-FB082161B64A}" type="datetimeFigureOut">
              <a:rPr lang="en-GB"/>
              <a:pPr>
                <a:defRPr/>
              </a:pPr>
              <a:t>31/05/2022</a:t>
            </a:fld>
            <a:endParaRPr lang="en-GB"/>
          </a:p>
        </p:txBody>
      </p:sp>
      <p:sp>
        <p:nvSpPr>
          <p:cNvPr id="5" name="Footer Placeholder 4">
            <a:extLst>
              <a:ext uri="{FF2B5EF4-FFF2-40B4-BE49-F238E27FC236}">
                <a16:creationId xmlns:a16="http://schemas.microsoft.com/office/drawing/2014/main" id="{A2E3BF5E-5418-1B45-A971-0C6945E346A9}"/>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3770343C-8B81-4A4A-8BD5-76817DF515B0}"/>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fld id="{76C7C0D9-BC5F-5644-A2B2-ADDC407CFB5A}" type="slidenum">
              <a:rPr lang="en-GB" altLang="en-US"/>
              <a:pPr/>
              <a:t>‹#›</a:t>
            </a:fld>
            <a:endParaRPr lang="en-GB" altLang="en-US"/>
          </a:p>
        </p:txBody>
      </p:sp>
    </p:spTree>
    <p:extLst>
      <p:ext uri="{BB962C8B-B14F-4D97-AF65-F5344CB8AC3E}">
        <p14:creationId xmlns:p14="http://schemas.microsoft.com/office/powerpoint/2010/main" val="3600462757"/>
      </p:ext>
    </p:extLst>
  </p:cSld>
  <p:clrMap bg1="lt1" tx1="dk1" bg2="lt2" tx2="dk2" accent1="accent1" accent2="accent2" accent3="accent3" accent4="accent4" accent5="accent5" accent6="accent6" hlink="hlink" folHlink="folHlink"/>
  <p:sldLayoutIdLst>
    <p:sldLayoutId id="2147483950" r:id="rId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50"/>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2000" y="114300"/>
            <a:ext cx="7620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945" tIns="40973" rIns="81945" bIns="40973"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body" idx="1"/>
          </p:nvPr>
        </p:nvSpPr>
        <p:spPr bwMode="auto">
          <a:xfrm>
            <a:off x="685800" y="1198960"/>
            <a:ext cx="7772400" cy="343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945" tIns="40973" rIns="81945" bIns="4097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4800600"/>
            <a:ext cx="1905000" cy="342900"/>
          </a:xfrm>
          <a:prstGeom prst="rect">
            <a:avLst/>
          </a:prstGeom>
          <a:noFill/>
          <a:ln>
            <a:noFill/>
          </a:ln>
        </p:spPr>
        <p:txBody>
          <a:bodyPr vert="horz" wrap="square" lIns="81945" tIns="40973" rIns="81945" bIns="40973" numCol="1" anchor="t" anchorCtr="0" compatLnSpc="1">
            <a:prstTxWarp prst="textNoShape">
              <a:avLst/>
            </a:prstTxWarp>
          </a:bodyPr>
          <a:lstStyle>
            <a:lvl1pPr eaLnBrk="0" hangingPunct="0">
              <a:defRPr sz="975">
                <a:solidFill>
                  <a:srgbClr val="000000"/>
                </a:solidFill>
                <a:latin typeface="Times" pitchFamily="18" charset="0"/>
              </a:defRPr>
            </a:lvl1pPr>
          </a:lstStyle>
          <a:p>
            <a:pPr defTabSz="685800" fontAlgn="base">
              <a:spcBef>
                <a:spcPct val="0"/>
              </a:spcBef>
              <a:spcAft>
                <a:spcPct val="0"/>
              </a:spcAft>
              <a:defRPr/>
            </a:pPr>
            <a:endParaRPr lang="en-US">
              <a:ea typeface="ＭＳ Ｐゴシック" panose="020B0600070205080204" pitchFamily="34" charset="-128"/>
              <a:cs typeface="Arial" panose="020B0604020202020204" pitchFamily="34" charset="0"/>
            </a:endParaRPr>
          </a:p>
        </p:txBody>
      </p:sp>
      <p:sp>
        <p:nvSpPr>
          <p:cNvPr id="1029" name="Rectangle 5"/>
          <p:cNvSpPr>
            <a:spLocks noGrp="1" noChangeArrowheads="1"/>
          </p:cNvSpPr>
          <p:nvPr>
            <p:ph type="ftr" sz="quarter" idx="3"/>
          </p:nvPr>
        </p:nvSpPr>
        <p:spPr bwMode="auto">
          <a:xfrm>
            <a:off x="3124200" y="4800600"/>
            <a:ext cx="2895600" cy="342900"/>
          </a:xfrm>
          <a:prstGeom prst="rect">
            <a:avLst/>
          </a:prstGeom>
          <a:noFill/>
          <a:ln>
            <a:noFill/>
          </a:ln>
        </p:spPr>
        <p:txBody>
          <a:bodyPr vert="horz" wrap="square" lIns="81945" tIns="40973" rIns="81945" bIns="40973" numCol="1" anchor="t" anchorCtr="0" compatLnSpc="1">
            <a:prstTxWarp prst="textNoShape">
              <a:avLst/>
            </a:prstTxWarp>
          </a:bodyPr>
          <a:lstStyle>
            <a:lvl1pPr algn="ctr" eaLnBrk="0" hangingPunct="0">
              <a:defRPr sz="975">
                <a:solidFill>
                  <a:srgbClr val="000000"/>
                </a:solidFill>
                <a:latin typeface="Times" pitchFamily="18" charset="0"/>
              </a:defRPr>
            </a:lvl1pPr>
          </a:lstStyle>
          <a:p>
            <a:pPr defTabSz="685800" fontAlgn="base">
              <a:spcBef>
                <a:spcPct val="0"/>
              </a:spcBef>
              <a:spcAft>
                <a:spcPct val="0"/>
              </a:spcAft>
              <a:defRPr/>
            </a:pPr>
            <a:endParaRPr lang="en-US">
              <a:ea typeface="ＭＳ Ｐゴシック" panose="020B0600070205080204" pitchFamily="34" charset="-128"/>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4800600"/>
            <a:ext cx="1905000" cy="342900"/>
          </a:xfrm>
          <a:prstGeom prst="rect">
            <a:avLst/>
          </a:prstGeom>
          <a:noFill/>
          <a:ln>
            <a:noFill/>
          </a:ln>
        </p:spPr>
        <p:txBody>
          <a:bodyPr vert="horz" wrap="square" lIns="81945" tIns="40973" rIns="81945" bIns="40973" numCol="1" anchor="t" anchorCtr="0" compatLnSpc="1">
            <a:prstTxWarp prst="textNoShape">
              <a:avLst/>
            </a:prstTxWarp>
          </a:bodyPr>
          <a:lstStyle>
            <a:lvl1pPr algn="r" eaLnBrk="0" hangingPunct="0">
              <a:defRPr sz="975">
                <a:solidFill>
                  <a:srgbClr val="000000"/>
                </a:solidFill>
                <a:latin typeface="Times" panose="02020603050405020304" pitchFamily="18" charset="0"/>
              </a:defRPr>
            </a:lvl1pPr>
          </a:lstStyle>
          <a:p>
            <a:pPr defTabSz="685800" fontAlgn="base">
              <a:spcBef>
                <a:spcPct val="0"/>
              </a:spcBef>
              <a:spcAft>
                <a:spcPct val="0"/>
              </a:spcAft>
            </a:pPr>
            <a:fld id="{ECFB04D3-5DAA-4D5C-85FE-C058D932CAB1}" type="slidenum">
              <a:rPr lang="en-US" altLang="en-US" smtClean="0">
                <a:ea typeface="ＭＳ Ｐゴシック" panose="020B0600070205080204" pitchFamily="34" charset="-128"/>
                <a:cs typeface="Arial" panose="020B0604020202020204" pitchFamily="34" charset="0"/>
              </a:rPr>
              <a:pPr defTabSz="685800" fontAlgn="base">
                <a:spcBef>
                  <a:spcPct val="0"/>
                </a:spcBef>
                <a:spcAft>
                  <a:spcPct val="0"/>
                </a:spcAft>
              </a:pPr>
              <a:t>‹#›</a:t>
            </a:fld>
            <a:endParaRPr lang="en-US" altLang="en-US">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1112140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Lst>
  <p:txStyles>
    <p:titleStyle>
      <a:lvl1pPr algn="ctr" defTabSz="613172" rtl="0" eaLnBrk="0" fontAlgn="base" hangingPunct="0">
        <a:spcBef>
          <a:spcPct val="0"/>
        </a:spcBef>
        <a:spcAft>
          <a:spcPct val="0"/>
        </a:spcAft>
        <a:defRPr sz="1650" b="1">
          <a:solidFill>
            <a:srgbClr val="FFF300"/>
          </a:solidFill>
          <a:latin typeface="+mj-lt"/>
          <a:ea typeface="+mj-ea"/>
          <a:cs typeface="+mj-cs"/>
        </a:defRPr>
      </a:lvl1pPr>
      <a:lvl2pPr algn="ctr" defTabSz="613172" rtl="0" eaLnBrk="0" fontAlgn="base" hangingPunct="0">
        <a:spcBef>
          <a:spcPct val="0"/>
        </a:spcBef>
        <a:spcAft>
          <a:spcPct val="0"/>
        </a:spcAft>
        <a:defRPr sz="1650" b="1">
          <a:solidFill>
            <a:srgbClr val="FFF300"/>
          </a:solidFill>
          <a:latin typeface="Arial" pitchFamily="34" charset="0"/>
        </a:defRPr>
      </a:lvl2pPr>
      <a:lvl3pPr algn="ctr" defTabSz="613172" rtl="0" eaLnBrk="0" fontAlgn="base" hangingPunct="0">
        <a:spcBef>
          <a:spcPct val="0"/>
        </a:spcBef>
        <a:spcAft>
          <a:spcPct val="0"/>
        </a:spcAft>
        <a:defRPr sz="1650" b="1">
          <a:solidFill>
            <a:srgbClr val="FFF300"/>
          </a:solidFill>
          <a:latin typeface="Arial" pitchFamily="34" charset="0"/>
        </a:defRPr>
      </a:lvl3pPr>
      <a:lvl4pPr algn="ctr" defTabSz="613172" rtl="0" eaLnBrk="0" fontAlgn="base" hangingPunct="0">
        <a:spcBef>
          <a:spcPct val="0"/>
        </a:spcBef>
        <a:spcAft>
          <a:spcPct val="0"/>
        </a:spcAft>
        <a:defRPr sz="1650" b="1">
          <a:solidFill>
            <a:srgbClr val="FFF300"/>
          </a:solidFill>
          <a:latin typeface="Arial" pitchFamily="34" charset="0"/>
        </a:defRPr>
      </a:lvl4pPr>
      <a:lvl5pPr algn="ctr" defTabSz="613172" rtl="0" eaLnBrk="0" fontAlgn="base" hangingPunct="0">
        <a:spcBef>
          <a:spcPct val="0"/>
        </a:spcBef>
        <a:spcAft>
          <a:spcPct val="0"/>
        </a:spcAft>
        <a:defRPr sz="1650" b="1">
          <a:solidFill>
            <a:srgbClr val="FFF300"/>
          </a:solidFill>
          <a:latin typeface="Arial" pitchFamily="34" charset="0"/>
        </a:defRPr>
      </a:lvl5pPr>
      <a:lvl6pPr marL="342900" algn="ctr" defTabSz="613172" rtl="0" fontAlgn="base">
        <a:spcBef>
          <a:spcPct val="0"/>
        </a:spcBef>
        <a:spcAft>
          <a:spcPct val="0"/>
        </a:spcAft>
        <a:defRPr sz="1650" b="1">
          <a:solidFill>
            <a:srgbClr val="FFF300"/>
          </a:solidFill>
          <a:latin typeface="Arial" pitchFamily="34" charset="0"/>
        </a:defRPr>
      </a:lvl6pPr>
      <a:lvl7pPr marL="685800" algn="ctr" defTabSz="613172" rtl="0" fontAlgn="base">
        <a:spcBef>
          <a:spcPct val="0"/>
        </a:spcBef>
        <a:spcAft>
          <a:spcPct val="0"/>
        </a:spcAft>
        <a:defRPr sz="1650" b="1">
          <a:solidFill>
            <a:srgbClr val="FFF300"/>
          </a:solidFill>
          <a:latin typeface="Arial" pitchFamily="34" charset="0"/>
        </a:defRPr>
      </a:lvl7pPr>
      <a:lvl8pPr marL="1028700" algn="ctr" defTabSz="613172" rtl="0" fontAlgn="base">
        <a:spcBef>
          <a:spcPct val="0"/>
        </a:spcBef>
        <a:spcAft>
          <a:spcPct val="0"/>
        </a:spcAft>
        <a:defRPr sz="1650" b="1">
          <a:solidFill>
            <a:srgbClr val="FFF300"/>
          </a:solidFill>
          <a:latin typeface="Arial" pitchFamily="34" charset="0"/>
        </a:defRPr>
      </a:lvl8pPr>
      <a:lvl9pPr marL="1371600" algn="ctr" defTabSz="613172" rtl="0" fontAlgn="base">
        <a:spcBef>
          <a:spcPct val="0"/>
        </a:spcBef>
        <a:spcAft>
          <a:spcPct val="0"/>
        </a:spcAft>
        <a:defRPr sz="1650" b="1">
          <a:solidFill>
            <a:srgbClr val="FFF300"/>
          </a:solidFill>
          <a:latin typeface="Arial" pitchFamily="34" charset="0"/>
        </a:defRPr>
      </a:lvl9pPr>
    </p:titleStyle>
    <p:bodyStyle>
      <a:lvl1pPr marL="230981" indent="-230981" algn="l" defTabSz="613172" rtl="0" eaLnBrk="0" fontAlgn="base" hangingPunct="0">
        <a:spcBef>
          <a:spcPct val="20000"/>
        </a:spcBef>
        <a:spcAft>
          <a:spcPct val="0"/>
        </a:spcAft>
        <a:buClr>
          <a:srgbClr val="FFF300"/>
        </a:buClr>
        <a:buFont typeface="Wingdings" panose="05000000000000000000" pitchFamily="2" charset="2"/>
        <a:buChar char="§"/>
        <a:defRPr sz="1425">
          <a:solidFill>
            <a:srgbClr val="EEEEEE"/>
          </a:solidFill>
          <a:latin typeface="+mn-lt"/>
          <a:ea typeface="+mn-ea"/>
          <a:cs typeface="+mn-cs"/>
        </a:defRPr>
      </a:lvl1pPr>
      <a:lvl2pPr marL="500063" indent="-192881" algn="l" defTabSz="613172" rtl="0" eaLnBrk="0" fontAlgn="base" hangingPunct="0">
        <a:spcBef>
          <a:spcPct val="20000"/>
        </a:spcBef>
        <a:spcAft>
          <a:spcPct val="0"/>
        </a:spcAft>
        <a:buClr>
          <a:srgbClr val="FFF300"/>
        </a:buClr>
        <a:buChar char="–"/>
        <a:defRPr sz="1425">
          <a:solidFill>
            <a:srgbClr val="EEEEEE"/>
          </a:solidFill>
          <a:latin typeface="+mn-lt"/>
        </a:defRPr>
      </a:lvl2pPr>
      <a:lvl3pPr marL="767954" indent="-154781" algn="l" defTabSz="613172" rtl="0" eaLnBrk="0" fontAlgn="base" hangingPunct="0">
        <a:spcBef>
          <a:spcPct val="20000"/>
        </a:spcBef>
        <a:spcAft>
          <a:spcPct val="0"/>
        </a:spcAft>
        <a:buClr>
          <a:srgbClr val="FFF300"/>
        </a:buClr>
        <a:buFont typeface="Times" panose="02020603050405020304" pitchFamily="18" charset="0"/>
        <a:buChar char="•"/>
        <a:defRPr sz="1425">
          <a:solidFill>
            <a:srgbClr val="EEEEEE"/>
          </a:solidFill>
          <a:latin typeface="+mn-lt"/>
        </a:defRPr>
      </a:lvl3pPr>
      <a:lvl4pPr marL="1076325" indent="-154781" algn="l" defTabSz="613172" rtl="0" eaLnBrk="0" fontAlgn="base" hangingPunct="0">
        <a:spcBef>
          <a:spcPct val="20000"/>
        </a:spcBef>
        <a:spcAft>
          <a:spcPct val="0"/>
        </a:spcAft>
        <a:buClr>
          <a:srgbClr val="FFF300"/>
        </a:buClr>
        <a:buChar char="–"/>
        <a:defRPr sz="1425">
          <a:solidFill>
            <a:srgbClr val="EEEEEE"/>
          </a:solidFill>
          <a:latin typeface="+mn-lt"/>
        </a:defRPr>
      </a:lvl4pPr>
      <a:lvl5pPr marL="1383506" indent="-153591" algn="l" defTabSz="613172" rtl="0" eaLnBrk="0" fontAlgn="base" hangingPunct="0">
        <a:spcBef>
          <a:spcPct val="20000"/>
        </a:spcBef>
        <a:spcAft>
          <a:spcPct val="0"/>
        </a:spcAft>
        <a:buClr>
          <a:srgbClr val="FFF300"/>
        </a:buClr>
        <a:buFont typeface="Wingdings" panose="05000000000000000000" pitchFamily="2" charset="2"/>
        <a:buChar char="Ø"/>
        <a:defRPr sz="1425">
          <a:solidFill>
            <a:srgbClr val="EEEEEE"/>
          </a:solidFill>
          <a:latin typeface="+mn-lt"/>
        </a:defRPr>
      </a:lvl5pPr>
      <a:lvl6pPr marL="1726406" indent="-153591" algn="l" defTabSz="613172" rtl="0" fontAlgn="base">
        <a:spcBef>
          <a:spcPct val="20000"/>
        </a:spcBef>
        <a:spcAft>
          <a:spcPct val="0"/>
        </a:spcAft>
        <a:buClr>
          <a:srgbClr val="FFF300"/>
        </a:buClr>
        <a:buFont typeface="Wingdings" pitchFamily="2" charset="2"/>
        <a:buChar char="Ø"/>
        <a:defRPr sz="1425">
          <a:solidFill>
            <a:srgbClr val="EEEEEE"/>
          </a:solidFill>
          <a:latin typeface="+mn-lt"/>
        </a:defRPr>
      </a:lvl6pPr>
      <a:lvl7pPr marL="2069306" indent="-153591" algn="l" defTabSz="613172" rtl="0" fontAlgn="base">
        <a:spcBef>
          <a:spcPct val="20000"/>
        </a:spcBef>
        <a:spcAft>
          <a:spcPct val="0"/>
        </a:spcAft>
        <a:buClr>
          <a:srgbClr val="FFF300"/>
        </a:buClr>
        <a:buFont typeface="Wingdings" pitchFamily="2" charset="2"/>
        <a:buChar char="Ø"/>
        <a:defRPr sz="1425">
          <a:solidFill>
            <a:srgbClr val="EEEEEE"/>
          </a:solidFill>
          <a:latin typeface="+mn-lt"/>
        </a:defRPr>
      </a:lvl7pPr>
      <a:lvl8pPr marL="2412206" indent="-153591" algn="l" defTabSz="613172" rtl="0" fontAlgn="base">
        <a:spcBef>
          <a:spcPct val="20000"/>
        </a:spcBef>
        <a:spcAft>
          <a:spcPct val="0"/>
        </a:spcAft>
        <a:buClr>
          <a:srgbClr val="FFF300"/>
        </a:buClr>
        <a:buFont typeface="Wingdings" pitchFamily="2" charset="2"/>
        <a:buChar char="Ø"/>
        <a:defRPr sz="1425">
          <a:solidFill>
            <a:srgbClr val="EEEEEE"/>
          </a:solidFill>
          <a:latin typeface="+mn-lt"/>
        </a:defRPr>
      </a:lvl8pPr>
      <a:lvl9pPr marL="2755106" indent="-153591" algn="l" defTabSz="613172" rtl="0" fontAlgn="base">
        <a:spcBef>
          <a:spcPct val="20000"/>
        </a:spcBef>
        <a:spcAft>
          <a:spcPct val="0"/>
        </a:spcAft>
        <a:buClr>
          <a:srgbClr val="FFF300"/>
        </a:buClr>
        <a:buFont typeface="Wingdings" pitchFamily="2" charset="2"/>
        <a:buChar char="Ø"/>
        <a:defRPr sz="1425">
          <a:solidFill>
            <a:srgbClr val="EEEEEE"/>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4767264"/>
            <a:ext cx="2133600" cy="273844"/>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defRPr>
            </a:lvl1pPr>
          </a:lstStyle>
          <a:p>
            <a:fld id="{554F03D4-37FE-4C19-BC55-7B02A2AAABB9}" type="datetimeFigureOut">
              <a:rPr lang="en-US" altLang="en-US"/>
              <a:pPr/>
              <a:t>5/31/22</a:t>
            </a:fld>
            <a:endParaRPr lang="en-US" alt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9853B4E1-0BF7-4522-A365-91E43FF73D0D}" type="slidenum">
              <a:rPr lang="en-US" altLang="en-US"/>
              <a:pPr/>
              <a:t>‹#›</a:t>
            </a:fld>
            <a:endParaRPr lang="en-US" altLang="en-US"/>
          </a:p>
        </p:txBody>
      </p:sp>
    </p:spTree>
    <p:extLst>
      <p:ext uri="{BB962C8B-B14F-4D97-AF65-F5344CB8AC3E}">
        <p14:creationId xmlns:p14="http://schemas.microsoft.com/office/powerpoint/2010/main" val="50551450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Lst>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MS PGothic"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S PGothic" charset="0"/>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4767264"/>
            <a:ext cx="2133600" cy="273844"/>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defRPr>
            </a:lvl1pPr>
          </a:lstStyle>
          <a:p>
            <a:pPr defTabSz="342892" fontAlgn="base">
              <a:spcBef>
                <a:spcPct val="0"/>
              </a:spcBef>
              <a:spcAft>
                <a:spcPct val="0"/>
              </a:spcAft>
            </a:pPr>
            <a:fld id="{554F03D4-37FE-4C19-BC55-7B02A2AAABB9}" type="datetimeFigureOut">
              <a:rPr lang="en-US" altLang="en-US" smtClean="0">
                <a:ea typeface="MS PGothic" panose="020B0600070205080204" pitchFamily="34" charset="-128"/>
              </a:rPr>
              <a:pPr defTabSz="342892" fontAlgn="base">
                <a:spcBef>
                  <a:spcPct val="0"/>
                </a:spcBef>
                <a:spcAft>
                  <a:spcPct val="0"/>
                </a:spcAft>
              </a:pPr>
              <a:t>5/31/22</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defTabSz="342892">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defTabSz="342892" fontAlgn="base">
              <a:spcBef>
                <a:spcPct val="0"/>
              </a:spcBef>
              <a:spcAft>
                <a:spcPct val="0"/>
              </a:spcAft>
            </a:pPr>
            <a:fld id="{9853B4E1-0BF7-4522-A365-91E43FF73D0D}" type="slidenum">
              <a:rPr lang="en-US" altLang="en-US" smtClean="0">
                <a:ea typeface="MS PGothic" panose="020B0600070205080204" pitchFamily="34" charset="-128"/>
              </a:rPr>
              <a:pPr defTabSz="342892" fontAlgn="base">
                <a:spcBef>
                  <a:spcPct val="0"/>
                </a:spcBef>
                <a:spcAft>
                  <a:spcPct val="0"/>
                </a:spcAft>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1547573120"/>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Lst>
  <p:txStyles>
    <p:titleStyle>
      <a:lvl1pPr algn="ctr" defTabSz="342892" rtl="0" eaLnBrk="0" fontAlgn="base" hangingPunct="0">
        <a:spcBef>
          <a:spcPct val="0"/>
        </a:spcBef>
        <a:spcAft>
          <a:spcPct val="0"/>
        </a:spcAft>
        <a:defRPr sz="3300" kern="1200">
          <a:solidFill>
            <a:schemeClr val="tx1"/>
          </a:solidFill>
          <a:latin typeface="+mj-lt"/>
          <a:ea typeface="MS PGothic" pitchFamily="34" charset="-128"/>
          <a:cs typeface="MS PGothic" charset="0"/>
        </a:defRPr>
      </a:lvl1pPr>
      <a:lvl2pPr algn="ctr" defTabSz="342892" rtl="0" eaLnBrk="0" fontAlgn="base" hangingPunct="0">
        <a:spcBef>
          <a:spcPct val="0"/>
        </a:spcBef>
        <a:spcAft>
          <a:spcPct val="0"/>
        </a:spcAft>
        <a:defRPr sz="3300">
          <a:solidFill>
            <a:schemeClr val="tx1"/>
          </a:solidFill>
          <a:latin typeface="Calibri" charset="0"/>
          <a:ea typeface="MS PGothic" pitchFamily="34" charset="-128"/>
          <a:cs typeface="MS PGothic" charset="0"/>
        </a:defRPr>
      </a:lvl2pPr>
      <a:lvl3pPr algn="ctr" defTabSz="342892" rtl="0" eaLnBrk="0" fontAlgn="base" hangingPunct="0">
        <a:spcBef>
          <a:spcPct val="0"/>
        </a:spcBef>
        <a:spcAft>
          <a:spcPct val="0"/>
        </a:spcAft>
        <a:defRPr sz="3300">
          <a:solidFill>
            <a:schemeClr val="tx1"/>
          </a:solidFill>
          <a:latin typeface="Calibri" charset="0"/>
          <a:ea typeface="MS PGothic" pitchFamily="34" charset="-128"/>
          <a:cs typeface="MS PGothic" charset="0"/>
        </a:defRPr>
      </a:lvl3pPr>
      <a:lvl4pPr algn="ctr" defTabSz="342892" rtl="0" eaLnBrk="0" fontAlgn="base" hangingPunct="0">
        <a:spcBef>
          <a:spcPct val="0"/>
        </a:spcBef>
        <a:spcAft>
          <a:spcPct val="0"/>
        </a:spcAft>
        <a:defRPr sz="3300">
          <a:solidFill>
            <a:schemeClr val="tx1"/>
          </a:solidFill>
          <a:latin typeface="Calibri" charset="0"/>
          <a:ea typeface="MS PGothic" pitchFamily="34" charset="-128"/>
          <a:cs typeface="MS PGothic" charset="0"/>
        </a:defRPr>
      </a:lvl4pPr>
      <a:lvl5pPr algn="ctr" defTabSz="342892" rtl="0" eaLnBrk="0" fontAlgn="base" hangingPunct="0">
        <a:spcBef>
          <a:spcPct val="0"/>
        </a:spcBef>
        <a:spcAft>
          <a:spcPct val="0"/>
        </a:spcAft>
        <a:defRPr sz="3300">
          <a:solidFill>
            <a:schemeClr val="tx1"/>
          </a:solidFill>
          <a:latin typeface="Calibri" charset="0"/>
          <a:ea typeface="MS PGothic" pitchFamily="34" charset="-128"/>
          <a:cs typeface="MS PGothic" charset="0"/>
        </a:defRPr>
      </a:lvl5pPr>
      <a:lvl6pPr marL="342892" algn="ctr" defTabSz="342892"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783" algn="ctr" defTabSz="342892"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675" algn="ctr" defTabSz="342892"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566" algn="ctr" defTabSz="342892"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68" indent="-257168" algn="l" defTabSz="342892"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1pPr>
      <a:lvl2pPr marL="557199" indent="-214308" algn="l" defTabSz="342892"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S PGothic" charset="0"/>
        </a:defRPr>
      </a:lvl2pPr>
      <a:lvl3pPr marL="857228" indent="-171446" algn="l" defTabSz="342892"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3pPr>
      <a:lvl4pPr marL="1200120" indent="-171446" algn="l" defTabSz="342892"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4pPr>
      <a:lvl5pPr marL="1543012" indent="-171446" algn="l" defTabSz="342892"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5"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304805" y="1028701"/>
            <a:ext cx="8569325" cy="36004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pPr defTabSz="685783"/>
            <a:fld id="{4F41DD68-B399-4AE7-8E9C-6C1FA84F7099}" type="slidenum">
              <a:rPr lang="en-GB" smtClean="0">
                <a:solidFill>
                  <a:srgbClr val="797778"/>
                </a:solidFill>
              </a:rPr>
              <a:pPr defTabSz="685783"/>
              <a:t>‹#›</a:t>
            </a:fld>
            <a:endParaRPr lang="en-GB" dirty="0">
              <a:solidFill>
                <a:srgbClr val="797778"/>
              </a:solidFill>
            </a:endParaRPr>
          </a:p>
        </p:txBody>
      </p:sp>
      <p:sp>
        <p:nvSpPr>
          <p:cNvPr id="10" name="Rectangle 19"/>
          <p:cNvSpPr>
            <a:spLocks noChangeArrowheads="1"/>
          </p:cNvSpPr>
          <p:nvPr userDrawn="1"/>
        </p:nvSpPr>
        <p:spPr bwMode="gray">
          <a:xfrm>
            <a:off x="9" y="818998"/>
            <a:ext cx="9140825" cy="34289"/>
          </a:xfrm>
          <a:prstGeom prst="rect">
            <a:avLst/>
          </a:prstGeom>
          <a:solidFill>
            <a:schemeClr val="accent6"/>
          </a:solidFill>
          <a:ln w="12700">
            <a:noFill/>
            <a:miter lim="800000"/>
            <a:headEnd/>
            <a:tailEnd/>
          </a:ln>
          <a:effectLst/>
        </p:spPr>
        <p:txBody>
          <a:bodyPr wrap="none" anchor="ctr"/>
          <a:lstStyle/>
          <a:p>
            <a:pPr defTabSz="514337">
              <a:defRPr/>
            </a:pPr>
            <a:endParaRPr lang="en-US" sz="1350" kern="0" dirty="0">
              <a:solidFill>
                <a:srgbClr val="000000"/>
              </a:solidFill>
            </a:endParaRPr>
          </a:p>
        </p:txBody>
      </p:sp>
    </p:spTree>
    <p:extLst>
      <p:ext uri="{BB962C8B-B14F-4D97-AF65-F5344CB8AC3E}">
        <p14:creationId xmlns:p14="http://schemas.microsoft.com/office/powerpoint/2010/main" val="1792971834"/>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Lst>
  <p:txStyles>
    <p:titleStyle>
      <a:lvl1pPr algn="l" defTabSz="514337" rtl="0" eaLnBrk="1" latinLnBrk="0" hangingPunct="1">
        <a:lnSpc>
          <a:spcPct val="100000"/>
        </a:lnSpc>
        <a:spcBef>
          <a:spcPct val="0"/>
        </a:spcBef>
        <a:buNone/>
        <a:defRPr sz="1575" b="0" kern="1200">
          <a:solidFill>
            <a:schemeClr val="tx1"/>
          </a:solidFill>
          <a:latin typeface="Arial" pitchFamily="34" charset="0"/>
          <a:ea typeface="+mj-ea"/>
          <a:cs typeface="Arial" pitchFamily="34" charset="0"/>
        </a:defRPr>
      </a:lvl1pPr>
    </p:titleStyle>
    <p:bodyStyle>
      <a:lvl1pPr marL="102689" indent="-102689" algn="l" defTabSz="514337" rtl="0" eaLnBrk="1" latinLnBrk="0" hangingPunct="1">
        <a:lnSpc>
          <a:spcPct val="95000"/>
        </a:lnSpc>
        <a:spcBef>
          <a:spcPts val="0"/>
        </a:spcBef>
        <a:spcAft>
          <a:spcPts val="563"/>
        </a:spcAft>
        <a:buClr>
          <a:schemeClr val="accent1"/>
        </a:buClr>
        <a:buSzPct val="110000"/>
        <a:buFont typeface="Wingdings" panose="05000000000000000000" pitchFamily="2" charset="2"/>
        <a:buChar char="§"/>
        <a:defRPr sz="1125" b="0" kern="1200">
          <a:solidFill>
            <a:schemeClr val="tx1"/>
          </a:solidFill>
          <a:latin typeface="+mn-lt"/>
          <a:ea typeface="+mn-ea"/>
          <a:cs typeface="+mn-cs"/>
        </a:defRPr>
      </a:lvl1pPr>
      <a:lvl2pPr marL="200913" indent="-98225" algn="l" defTabSz="514337" rtl="0" eaLnBrk="1" latinLnBrk="0" hangingPunct="1">
        <a:lnSpc>
          <a:spcPct val="95000"/>
        </a:lnSpc>
        <a:spcBef>
          <a:spcPts val="0"/>
        </a:spcBef>
        <a:spcAft>
          <a:spcPts val="563"/>
        </a:spcAft>
        <a:buClr>
          <a:srgbClr val="797778"/>
        </a:buClr>
        <a:buFont typeface="Arial" pitchFamily="34" charset="0"/>
        <a:buChar char="•"/>
        <a:defRPr sz="1013" b="0" kern="1200">
          <a:solidFill>
            <a:schemeClr val="tx1"/>
          </a:solidFill>
          <a:latin typeface="+mn-lt"/>
          <a:ea typeface="+mn-ea"/>
          <a:cs typeface="+mn-cs"/>
        </a:defRPr>
      </a:lvl2pPr>
      <a:lvl3pPr marL="303602" indent="-102689" algn="l" defTabSz="520588" rtl="0" eaLnBrk="1" latinLnBrk="0" hangingPunct="1">
        <a:lnSpc>
          <a:spcPct val="95000"/>
        </a:lnSpc>
        <a:spcBef>
          <a:spcPts val="0"/>
        </a:spcBef>
        <a:spcAft>
          <a:spcPts val="563"/>
        </a:spcAft>
        <a:buClr>
          <a:srgbClr val="797778"/>
        </a:buClr>
        <a:buFont typeface="Arial" pitchFamily="34" charset="0"/>
        <a:buChar char="-"/>
        <a:defRPr sz="900" b="0" kern="1200">
          <a:solidFill>
            <a:schemeClr val="tx1"/>
          </a:solidFill>
          <a:latin typeface="+mn-lt"/>
          <a:ea typeface="+mn-ea"/>
          <a:cs typeface="+mn-cs"/>
        </a:defRPr>
      </a:lvl3pPr>
      <a:lvl4pPr marL="401826" indent="-98225" algn="l" defTabSz="514337" rtl="0" eaLnBrk="1" latinLnBrk="0" hangingPunct="1">
        <a:lnSpc>
          <a:spcPct val="95000"/>
        </a:lnSpc>
        <a:spcBef>
          <a:spcPts val="0"/>
        </a:spcBef>
        <a:spcAft>
          <a:spcPts val="563"/>
        </a:spcAft>
        <a:buClr>
          <a:srgbClr val="797778"/>
        </a:buClr>
        <a:buFont typeface="Arial" pitchFamily="34" charset="0"/>
        <a:buChar char="•"/>
        <a:defRPr sz="788" b="0" kern="1200">
          <a:solidFill>
            <a:schemeClr val="tx1"/>
          </a:solidFill>
          <a:latin typeface="+mn-lt"/>
          <a:ea typeface="+mn-ea"/>
          <a:cs typeface="+mn-cs"/>
        </a:defRPr>
      </a:lvl4pPr>
      <a:lvl5pPr marL="504515" indent="-102689" algn="l" defTabSz="514337" rtl="0" eaLnBrk="1" latinLnBrk="0" hangingPunct="1">
        <a:lnSpc>
          <a:spcPct val="95000"/>
        </a:lnSpc>
        <a:spcBef>
          <a:spcPts val="0"/>
        </a:spcBef>
        <a:spcAft>
          <a:spcPts val="563"/>
        </a:spcAft>
        <a:buClr>
          <a:srgbClr val="797778"/>
        </a:buClr>
        <a:buFont typeface="Arial" pitchFamily="34" charset="0"/>
        <a:buChar char="»"/>
        <a:defRPr sz="675" b="0" kern="1200">
          <a:solidFill>
            <a:schemeClr val="tx1"/>
          </a:solidFill>
          <a:latin typeface="+mn-lt"/>
          <a:ea typeface="+mn-ea"/>
          <a:cs typeface="+mn-cs"/>
        </a:defRPr>
      </a:lvl5pPr>
      <a:lvl6pPr marL="1414428"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4"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0">
          <p15:clr>
            <a:srgbClr val="F26B43"/>
          </p15:clr>
        </p15:guide>
        <p15:guide id="2" pos="4193">
          <p15:clr>
            <a:srgbClr val="F26B43"/>
          </p15:clr>
        </p15:guide>
        <p15:guide id="3" pos="144">
          <p15:clr>
            <a:srgbClr val="F26B43"/>
          </p15:clr>
        </p15:guide>
        <p15:guide id="4" orient="horz" pos="3132">
          <p15:clr>
            <a:srgbClr val="F26B43"/>
          </p15:clr>
        </p15:guide>
        <p15:guide id="5" orient="horz" pos="46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304806" y="1028701"/>
            <a:ext cx="8569325" cy="36004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pPr defTabSz="685783"/>
            <a:fld id="{4F41DD68-B399-4AE7-8E9C-6C1FA84F7099}" type="slidenum">
              <a:rPr lang="en-GB" smtClean="0">
                <a:solidFill>
                  <a:srgbClr val="797778"/>
                </a:solidFill>
              </a:rPr>
              <a:pPr defTabSz="685783"/>
              <a:t>‹#›</a:t>
            </a:fld>
            <a:endParaRPr lang="en-GB">
              <a:solidFill>
                <a:srgbClr val="797778"/>
              </a:solidFill>
            </a:endParaRPr>
          </a:p>
        </p:txBody>
      </p:sp>
      <p:sp>
        <p:nvSpPr>
          <p:cNvPr id="10" name="Rectangle 19"/>
          <p:cNvSpPr>
            <a:spLocks noChangeArrowheads="1"/>
          </p:cNvSpPr>
          <p:nvPr userDrawn="1"/>
        </p:nvSpPr>
        <p:spPr bwMode="gray">
          <a:xfrm>
            <a:off x="9" y="818999"/>
            <a:ext cx="9140825" cy="34289"/>
          </a:xfrm>
          <a:prstGeom prst="rect">
            <a:avLst/>
          </a:prstGeom>
          <a:solidFill>
            <a:schemeClr val="accent6"/>
          </a:solidFill>
          <a:ln w="12700">
            <a:noFill/>
            <a:miter lim="800000"/>
            <a:headEnd/>
            <a:tailEnd/>
          </a:ln>
          <a:effectLst/>
        </p:spPr>
        <p:txBody>
          <a:bodyPr wrap="none" anchor="ctr"/>
          <a:lstStyle/>
          <a:p>
            <a:pPr defTabSz="514337" eaLnBrk="1" fontAlgn="auto" hangingPunct="1">
              <a:spcBef>
                <a:spcPts val="0"/>
              </a:spcBef>
              <a:spcAft>
                <a:spcPts val="0"/>
              </a:spcAft>
              <a:defRPr/>
            </a:pPr>
            <a:endParaRPr lang="en-US" sz="1350" b="0" kern="0">
              <a:solidFill>
                <a:srgbClr val="000000"/>
              </a:solidFill>
              <a:latin typeface="Arial"/>
              <a:cs typeface="+mn-cs"/>
            </a:endParaRPr>
          </a:p>
        </p:txBody>
      </p:sp>
    </p:spTree>
    <p:extLst>
      <p:ext uri="{BB962C8B-B14F-4D97-AF65-F5344CB8AC3E}">
        <p14:creationId xmlns:p14="http://schemas.microsoft.com/office/powerpoint/2010/main" val="70925542"/>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 id="2147484064" r:id="rId20"/>
    <p:sldLayoutId id="2147484065" r:id="rId21"/>
    <p:sldLayoutId id="2147484066" r:id="rId22"/>
  </p:sldLayoutIdLst>
  <p:txStyles>
    <p:titleStyle>
      <a:lvl1pPr algn="l" defTabSz="514337" rtl="0" eaLnBrk="1" latinLnBrk="0" hangingPunct="1">
        <a:lnSpc>
          <a:spcPct val="100000"/>
        </a:lnSpc>
        <a:spcBef>
          <a:spcPct val="0"/>
        </a:spcBef>
        <a:buNone/>
        <a:defRPr sz="1575" b="0" kern="1200">
          <a:solidFill>
            <a:schemeClr val="tx1"/>
          </a:solidFill>
          <a:latin typeface="Arial" pitchFamily="34" charset="0"/>
          <a:ea typeface="+mj-ea"/>
          <a:cs typeface="Arial" pitchFamily="34" charset="0"/>
        </a:defRPr>
      </a:lvl1pPr>
    </p:titleStyle>
    <p:bodyStyle>
      <a:lvl1pPr marL="102689" indent="-102689" algn="l" defTabSz="514337" rtl="0" eaLnBrk="1" latinLnBrk="0" hangingPunct="1">
        <a:lnSpc>
          <a:spcPct val="95000"/>
        </a:lnSpc>
        <a:spcBef>
          <a:spcPts val="0"/>
        </a:spcBef>
        <a:spcAft>
          <a:spcPts val="563"/>
        </a:spcAft>
        <a:buClr>
          <a:schemeClr val="accent1"/>
        </a:buClr>
        <a:buSzPct val="110000"/>
        <a:buFont typeface="Wingdings" panose="05000000000000000000" pitchFamily="2" charset="2"/>
        <a:buChar char="§"/>
        <a:defRPr sz="1125" b="0" kern="1200">
          <a:solidFill>
            <a:schemeClr val="tx1"/>
          </a:solidFill>
          <a:latin typeface="+mn-lt"/>
          <a:ea typeface="+mn-ea"/>
          <a:cs typeface="+mn-cs"/>
        </a:defRPr>
      </a:lvl1pPr>
      <a:lvl2pPr marL="200913" indent="-98225" algn="l" defTabSz="514337" rtl="0" eaLnBrk="1" latinLnBrk="0" hangingPunct="1">
        <a:lnSpc>
          <a:spcPct val="95000"/>
        </a:lnSpc>
        <a:spcBef>
          <a:spcPts val="0"/>
        </a:spcBef>
        <a:spcAft>
          <a:spcPts val="563"/>
        </a:spcAft>
        <a:buClr>
          <a:srgbClr val="797778"/>
        </a:buClr>
        <a:buFont typeface="Arial" pitchFamily="34" charset="0"/>
        <a:buChar char="•"/>
        <a:defRPr sz="1013" b="0" kern="1200">
          <a:solidFill>
            <a:schemeClr val="tx1"/>
          </a:solidFill>
          <a:latin typeface="+mn-lt"/>
          <a:ea typeface="+mn-ea"/>
          <a:cs typeface="+mn-cs"/>
        </a:defRPr>
      </a:lvl2pPr>
      <a:lvl3pPr marL="303602" indent="-102689" algn="l" defTabSz="520588" rtl="0" eaLnBrk="1" latinLnBrk="0" hangingPunct="1">
        <a:lnSpc>
          <a:spcPct val="95000"/>
        </a:lnSpc>
        <a:spcBef>
          <a:spcPts val="0"/>
        </a:spcBef>
        <a:spcAft>
          <a:spcPts val="563"/>
        </a:spcAft>
        <a:buClr>
          <a:srgbClr val="797778"/>
        </a:buClr>
        <a:buFont typeface="Arial" pitchFamily="34" charset="0"/>
        <a:buChar char="-"/>
        <a:defRPr sz="900" b="0" kern="1200">
          <a:solidFill>
            <a:schemeClr val="tx1"/>
          </a:solidFill>
          <a:latin typeface="+mn-lt"/>
          <a:ea typeface="+mn-ea"/>
          <a:cs typeface="+mn-cs"/>
        </a:defRPr>
      </a:lvl3pPr>
      <a:lvl4pPr marL="401826" indent="-98225" algn="l" defTabSz="514337" rtl="0" eaLnBrk="1" latinLnBrk="0" hangingPunct="1">
        <a:lnSpc>
          <a:spcPct val="95000"/>
        </a:lnSpc>
        <a:spcBef>
          <a:spcPts val="0"/>
        </a:spcBef>
        <a:spcAft>
          <a:spcPts val="563"/>
        </a:spcAft>
        <a:buClr>
          <a:srgbClr val="797778"/>
        </a:buClr>
        <a:buFont typeface="Arial" pitchFamily="34" charset="0"/>
        <a:buChar char="•"/>
        <a:defRPr sz="788" b="0" kern="1200">
          <a:solidFill>
            <a:schemeClr val="tx1"/>
          </a:solidFill>
          <a:latin typeface="+mn-lt"/>
          <a:ea typeface="+mn-ea"/>
          <a:cs typeface="+mn-cs"/>
        </a:defRPr>
      </a:lvl4pPr>
      <a:lvl5pPr marL="504515" indent="-102689" algn="l" defTabSz="514337" rtl="0" eaLnBrk="1" latinLnBrk="0" hangingPunct="1">
        <a:lnSpc>
          <a:spcPct val="95000"/>
        </a:lnSpc>
        <a:spcBef>
          <a:spcPts val="0"/>
        </a:spcBef>
        <a:spcAft>
          <a:spcPts val="563"/>
        </a:spcAft>
        <a:buClr>
          <a:srgbClr val="797778"/>
        </a:buClr>
        <a:buFont typeface="Arial" pitchFamily="34" charset="0"/>
        <a:buChar char="»"/>
        <a:defRPr sz="675" b="0" kern="1200">
          <a:solidFill>
            <a:schemeClr val="tx1"/>
          </a:solidFill>
          <a:latin typeface="+mn-lt"/>
          <a:ea typeface="+mn-ea"/>
          <a:cs typeface="+mn-cs"/>
        </a:defRPr>
      </a:lvl5pPr>
      <a:lvl6pPr marL="1414428"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4"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5591">
          <p15:clr>
            <a:srgbClr val="F26B43"/>
          </p15:clr>
        </p15:guide>
        <p15:guide id="3" pos="192">
          <p15:clr>
            <a:srgbClr val="F26B43"/>
          </p15:clr>
        </p15:guide>
        <p15:guide id="4" orient="horz" pos="3132">
          <p15:clr>
            <a:srgbClr val="F26B43"/>
          </p15:clr>
        </p15:guide>
        <p15:guide id="5" orient="horz" pos="46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altLang="en-US"/>
              <a:t>Click to edit Master title style</a:t>
            </a:r>
          </a:p>
        </p:txBody>
      </p:sp>
      <p:sp>
        <p:nvSpPr>
          <p:cNvPr id="65539"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wrap="square" lIns="91416" tIns="45708" rIns="91416" bIns="45708" numCol="1" anchor="ctr" anchorCtr="0" compatLnSpc="1">
            <a:prstTxWarp prst="textNoShape">
              <a:avLst/>
            </a:prstTxWarp>
          </a:bodyPr>
          <a:lstStyle>
            <a:lvl1pPr defTabSz="684610">
              <a:defRPr sz="900">
                <a:solidFill>
                  <a:srgbClr val="898989"/>
                </a:solidFill>
              </a:defRPr>
            </a:lvl1pPr>
          </a:lstStyle>
          <a:p>
            <a:fld id="{3A4E8748-C950-4A46-8186-9EFACE4D2A4A}" type="datetimeFigureOut">
              <a:rPr lang="en-US" altLang="en-US"/>
              <a:pPr/>
              <a:t>5/31/22</a:t>
            </a:fld>
            <a:endParaRPr lang="en-US"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16" tIns="45708" rIns="91416" bIns="45708" rtlCol="0" anchor="ctr"/>
          <a:lstStyle>
            <a:lvl1pPr algn="ctr" defTabSz="685620" fontAlgn="auto">
              <a:spcBef>
                <a:spcPts val="0"/>
              </a:spcBef>
              <a:spcAft>
                <a:spcPts val="0"/>
              </a:spcAft>
              <a:defRPr sz="9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wrap="square" lIns="91416" tIns="45708" rIns="91416" bIns="45708" numCol="1" anchor="ctr" anchorCtr="0" compatLnSpc="1">
            <a:prstTxWarp prst="textNoShape">
              <a:avLst/>
            </a:prstTxWarp>
          </a:bodyPr>
          <a:lstStyle>
            <a:lvl1pPr algn="r" defTabSz="684610">
              <a:defRPr sz="900">
                <a:solidFill>
                  <a:srgbClr val="898989"/>
                </a:solidFill>
              </a:defRPr>
            </a:lvl1pPr>
          </a:lstStyle>
          <a:p>
            <a:fld id="{17EC6B67-86ED-4AC1-A516-F47A16452612}" type="slidenum">
              <a:rPr lang="en-US" altLang="en-US"/>
              <a:pPr/>
              <a:t>‹#›</a:t>
            </a:fld>
            <a:endParaRPr lang="en-US" altLang="en-US"/>
          </a:p>
        </p:txBody>
      </p:sp>
    </p:spTree>
    <p:extLst>
      <p:ext uri="{BB962C8B-B14F-4D97-AF65-F5344CB8AC3E}">
        <p14:creationId xmlns:p14="http://schemas.microsoft.com/office/powerpoint/2010/main" val="1768509647"/>
      </p:ext>
    </p:extLst>
  </p:cSld>
  <p:clrMap bg1="lt1" tx1="dk1" bg2="lt2" tx2="dk2" accent1="accent1" accent2="accent2" accent3="accent3" accent4="accent4" accent5="accent5" accent6="accent6" hlink="hlink" folHlink="folHlink"/>
  <p:sldLayoutIdLst>
    <p:sldLayoutId id="2147484068" r:id="rId1"/>
    <p:sldLayoutId id="2147484069" r:id="rId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S PGothic" pitchFamily="34" charset="-128"/>
          <a:cs typeface="MS PGothic" charset="0"/>
        </a:defRPr>
      </a:lvl1pPr>
      <a:lvl2pPr algn="l" rtl="0" eaLnBrk="0" fontAlgn="base" hangingPunct="0">
        <a:lnSpc>
          <a:spcPct val="90000"/>
        </a:lnSpc>
        <a:spcBef>
          <a:spcPct val="0"/>
        </a:spcBef>
        <a:spcAft>
          <a:spcPct val="0"/>
        </a:spcAft>
        <a:defRPr sz="3300">
          <a:solidFill>
            <a:schemeClr val="tx1"/>
          </a:solidFill>
          <a:latin typeface="Calibri Light" charset="0"/>
          <a:ea typeface="MS PGothic" pitchFamily="34" charset="-128"/>
          <a:cs typeface="MS PGothic" charset="0"/>
        </a:defRPr>
      </a:lvl2pPr>
      <a:lvl3pPr algn="l" rtl="0" eaLnBrk="0" fontAlgn="base" hangingPunct="0">
        <a:lnSpc>
          <a:spcPct val="90000"/>
        </a:lnSpc>
        <a:spcBef>
          <a:spcPct val="0"/>
        </a:spcBef>
        <a:spcAft>
          <a:spcPct val="0"/>
        </a:spcAft>
        <a:defRPr sz="3300">
          <a:solidFill>
            <a:schemeClr val="tx1"/>
          </a:solidFill>
          <a:latin typeface="Calibri Light" charset="0"/>
          <a:ea typeface="MS PGothic" pitchFamily="34" charset="-128"/>
          <a:cs typeface="MS PGothic" charset="0"/>
        </a:defRPr>
      </a:lvl3pPr>
      <a:lvl4pPr algn="l" rtl="0" eaLnBrk="0" fontAlgn="base" hangingPunct="0">
        <a:lnSpc>
          <a:spcPct val="90000"/>
        </a:lnSpc>
        <a:spcBef>
          <a:spcPct val="0"/>
        </a:spcBef>
        <a:spcAft>
          <a:spcPct val="0"/>
        </a:spcAft>
        <a:defRPr sz="3300">
          <a:solidFill>
            <a:schemeClr val="tx1"/>
          </a:solidFill>
          <a:latin typeface="Calibri Light" charset="0"/>
          <a:ea typeface="MS PGothic" pitchFamily="34" charset="-128"/>
          <a:cs typeface="MS PGothic" charset="0"/>
        </a:defRPr>
      </a:lvl4pPr>
      <a:lvl5pPr algn="l" rtl="0" eaLnBrk="0" fontAlgn="base" hangingPunct="0">
        <a:lnSpc>
          <a:spcPct val="90000"/>
        </a:lnSpc>
        <a:spcBef>
          <a:spcPct val="0"/>
        </a:spcBef>
        <a:spcAft>
          <a:spcPct val="0"/>
        </a:spcAft>
        <a:defRPr sz="3300">
          <a:solidFill>
            <a:schemeClr val="tx1"/>
          </a:solidFill>
          <a:latin typeface="Calibri Light" charset="0"/>
          <a:ea typeface="MS PGothic" pitchFamily="34" charset="-128"/>
          <a:cs typeface="MS PGothic" charset="0"/>
        </a:defRPr>
      </a:lvl5pPr>
      <a:lvl6pPr marL="342810" algn="l"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6pPr>
      <a:lvl7pPr marL="685620" algn="l"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7pPr>
      <a:lvl8pPr marL="1028432" algn="l"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8pPr>
      <a:lvl9pPr marL="1371242" algn="l"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9pPr>
    </p:titleStyle>
    <p:bodyStyle>
      <a:lvl1pPr marL="170260" indent="-17026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S PGothic" pitchFamily="34" charset="-128"/>
          <a:cs typeface="MS PGothic" charset="0"/>
        </a:defRPr>
      </a:lvl1pPr>
      <a:lvl2pPr marL="513160" indent="-17026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2pPr>
      <a:lvl3pPr marL="856060" indent="-17026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3pPr>
      <a:lvl4pPr marL="1198960" indent="-17026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S PGothic" pitchFamily="34" charset="-128"/>
          <a:cs typeface="MS PGothic" charset="0"/>
        </a:defRPr>
      </a:lvl4pPr>
      <a:lvl5pPr marL="1541860" indent="-17026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S PGothic" pitchFamily="34" charset="-128"/>
          <a:cs typeface="MS PGothic" charset="0"/>
        </a:defRPr>
      </a:lvl5pPr>
      <a:lvl6pPr marL="1885457" indent="-171405" algn="l" defTabSz="6856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67" indent="-171405" algn="l" defTabSz="6856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078" indent="-171405" algn="l" defTabSz="6856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888" indent="-171405" algn="l" defTabSz="6856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20" rtl="0" eaLnBrk="1" latinLnBrk="0" hangingPunct="1">
        <a:defRPr sz="1350" kern="1200">
          <a:solidFill>
            <a:schemeClr val="tx1"/>
          </a:solidFill>
          <a:latin typeface="+mn-lt"/>
          <a:ea typeface="+mn-ea"/>
          <a:cs typeface="+mn-cs"/>
        </a:defRPr>
      </a:lvl1pPr>
      <a:lvl2pPr marL="342810" algn="l" defTabSz="685620" rtl="0" eaLnBrk="1" latinLnBrk="0" hangingPunct="1">
        <a:defRPr sz="1350" kern="1200">
          <a:solidFill>
            <a:schemeClr val="tx1"/>
          </a:solidFill>
          <a:latin typeface="+mn-lt"/>
          <a:ea typeface="+mn-ea"/>
          <a:cs typeface="+mn-cs"/>
        </a:defRPr>
      </a:lvl2pPr>
      <a:lvl3pPr marL="685620" algn="l" defTabSz="685620" rtl="0" eaLnBrk="1" latinLnBrk="0" hangingPunct="1">
        <a:defRPr sz="1350" kern="1200">
          <a:solidFill>
            <a:schemeClr val="tx1"/>
          </a:solidFill>
          <a:latin typeface="+mn-lt"/>
          <a:ea typeface="+mn-ea"/>
          <a:cs typeface="+mn-cs"/>
        </a:defRPr>
      </a:lvl3pPr>
      <a:lvl4pPr marL="1028432" algn="l" defTabSz="685620" rtl="0" eaLnBrk="1" latinLnBrk="0" hangingPunct="1">
        <a:defRPr sz="1350" kern="1200">
          <a:solidFill>
            <a:schemeClr val="tx1"/>
          </a:solidFill>
          <a:latin typeface="+mn-lt"/>
          <a:ea typeface="+mn-ea"/>
          <a:cs typeface="+mn-cs"/>
        </a:defRPr>
      </a:lvl4pPr>
      <a:lvl5pPr marL="1371242" algn="l" defTabSz="685620" rtl="0" eaLnBrk="1" latinLnBrk="0" hangingPunct="1">
        <a:defRPr sz="1350" kern="1200">
          <a:solidFill>
            <a:schemeClr val="tx1"/>
          </a:solidFill>
          <a:latin typeface="+mn-lt"/>
          <a:ea typeface="+mn-ea"/>
          <a:cs typeface="+mn-cs"/>
        </a:defRPr>
      </a:lvl5pPr>
      <a:lvl6pPr marL="1714050" algn="l" defTabSz="685620" rtl="0" eaLnBrk="1" latinLnBrk="0" hangingPunct="1">
        <a:defRPr sz="1350" kern="1200">
          <a:solidFill>
            <a:schemeClr val="tx1"/>
          </a:solidFill>
          <a:latin typeface="+mn-lt"/>
          <a:ea typeface="+mn-ea"/>
          <a:cs typeface="+mn-cs"/>
        </a:defRPr>
      </a:lvl6pPr>
      <a:lvl7pPr marL="2056862" algn="l" defTabSz="685620" rtl="0" eaLnBrk="1" latinLnBrk="0" hangingPunct="1">
        <a:defRPr sz="1350" kern="1200">
          <a:solidFill>
            <a:schemeClr val="tx1"/>
          </a:solidFill>
          <a:latin typeface="+mn-lt"/>
          <a:ea typeface="+mn-ea"/>
          <a:cs typeface="+mn-cs"/>
        </a:defRPr>
      </a:lvl7pPr>
      <a:lvl8pPr marL="2399672" algn="l" defTabSz="685620" rtl="0" eaLnBrk="1" latinLnBrk="0" hangingPunct="1">
        <a:defRPr sz="1350" kern="1200">
          <a:solidFill>
            <a:schemeClr val="tx1"/>
          </a:solidFill>
          <a:latin typeface="+mn-lt"/>
          <a:ea typeface="+mn-ea"/>
          <a:cs typeface="+mn-cs"/>
        </a:defRPr>
      </a:lvl8pPr>
      <a:lvl9pPr marL="2742483" algn="l" defTabSz="68562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54A9CEC-0E7E-425F-B595-8D37C3D8A64E}" type="datetimeFigureOut">
              <a:rPr lang="en-GB" smtClean="0"/>
              <a:t>31/05/2022</a:t>
            </a:fld>
            <a:endParaRPr lang="en-GB"/>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B23C0E9-74C8-4FF3-B098-1CCE42D4661E}" type="slidenum">
              <a:rPr lang="en-GB" smtClean="0"/>
              <a:t>‹#›</a:t>
            </a:fld>
            <a:endParaRPr lang="en-GB"/>
          </a:p>
        </p:txBody>
      </p:sp>
    </p:spTree>
    <p:extLst>
      <p:ext uri="{BB962C8B-B14F-4D97-AF65-F5344CB8AC3E}">
        <p14:creationId xmlns:p14="http://schemas.microsoft.com/office/powerpoint/2010/main" val="3396215712"/>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50"/>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2000" y="114300"/>
            <a:ext cx="7620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945" tIns="40973" rIns="81945" bIns="40973"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body" idx="1"/>
          </p:nvPr>
        </p:nvSpPr>
        <p:spPr bwMode="auto">
          <a:xfrm>
            <a:off x="685800" y="1198960"/>
            <a:ext cx="7772400" cy="343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945" tIns="40973" rIns="81945" bIns="4097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4800600"/>
            <a:ext cx="1905000" cy="342900"/>
          </a:xfrm>
          <a:prstGeom prst="rect">
            <a:avLst/>
          </a:prstGeom>
          <a:noFill/>
          <a:ln>
            <a:noFill/>
          </a:ln>
        </p:spPr>
        <p:txBody>
          <a:bodyPr vert="horz" wrap="square" lIns="81945" tIns="40973" rIns="81945" bIns="40973" numCol="1" anchor="t" anchorCtr="0" compatLnSpc="1">
            <a:prstTxWarp prst="textNoShape">
              <a:avLst/>
            </a:prstTxWarp>
          </a:bodyPr>
          <a:lstStyle>
            <a:lvl1pPr eaLnBrk="0" hangingPunct="0">
              <a:defRPr sz="975">
                <a:solidFill>
                  <a:srgbClr val="000000"/>
                </a:solidFill>
                <a:latin typeface="Times"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3124200" y="4800600"/>
            <a:ext cx="2895600" cy="342900"/>
          </a:xfrm>
          <a:prstGeom prst="rect">
            <a:avLst/>
          </a:prstGeom>
          <a:noFill/>
          <a:ln>
            <a:noFill/>
          </a:ln>
        </p:spPr>
        <p:txBody>
          <a:bodyPr vert="horz" wrap="square" lIns="81945" tIns="40973" rIns="81945" bIns="40973" numCol="1" anchor="t" anchorCtr="0" compatLnSpc="1">
            <a:prstTxWarp prst="textNoShape">
              <a:avLst/>
            </a:prstTxWarp>
          </a:bodyPr>
          <a:lstStyle>
            <a:lvl1pPr algn="ctr" eaLnBrk="0" hangingPunct="0">
              <a:defRPr sz="975">
                <a:solidFill>
                  <a:srgbClr val="000000"/>
                </a:solidFill>
                <a:latin typeface="Times"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4800600"/>
            <a:ext cx="1905000" cy="342900"/>
          </a:xfrm>
          <a:prstGeom prst="rect">
            <a:avLst/>
          </a:prstGeom>
          <a:noFill/>
          <a:ln>
            <a:noFill/>
          </a:ln>
        </p:spPr>
        <p:txBody>
          <a:bodyPr vert="horz" wrap="square" lIns="81945" tIns="40973" rIns="81945" bIns="40973" numCol="1" anchor="t" anchorCtr="0" compatLnSpc="1">
            <a:prstTxWarp prst="textNoShape">
              <a:avLst/>
            </a:prstTxWarp>
          </a:bodyPr>
          <a:lstStyle>
            <a:lvl1pPr algn="r" eaLnBrk="0" hangingPunct="0">
              <a:defRPr sz="975">
                <a:solidFill>
                  <a:srgbClr val="000000"/>
                </a:solidFill>
                <a:latin typeface="Times" panose="02020603050405020304" pitchFamily="18" charset="0"/>
              </a:defRPr>
            </a:lvl1pPr>
          </a:lstStyle>
          <a:p>
            <a:pPr fontAlgn="base">
              <a:spcBef>
                <a:spcPct val="0"/>
              </a:spcBef>
              <a:spcAft>
                <a:spcPct val="0"/>
              </a:spcAft>
            </a:pPr>
            <a:fld id="{ECFB04D3-5DAA-4D5C-85FE-C058D932CAB1}"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55098502"/>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Lst>
  <p:txStyles>
    <p:titleStyle>
      <a:lvl1pPr algn="ctr" defTabSz="613157" rtl="0" eaLnBrk="0" fontAlgn="base" hangingPunct="0">
        <a:spcBef>
          <a:spcPct val="0"/>
        </a:spcBef>
        <a:spcAft>
          <a:spcPct val="0"/>
        </a:spcAft>
        <a:defRPr sz="1650" b="1">
          <a:solidFill>
            <a:srgbClr val="FFF300"/>
          </a:solidFill>
          <a:latin typeface="+mj-lt"/>
          <a:ea typeface="+mj-ea"/>
          <a:cs typeface="+mj-cs"/>
        </a:defRPr>
      </a:lvl1pPr>
      <a:lvl2pPr algn="ctr" defTabSz="613157" rtl="0" eaLnBrk="0" fontAlgn="base" hangingPunct="0">
        <a:spcBef>
          <a:spcPct val="0"/>
        </a:spcBef>
        <a:spcAft>
          <a:spcPct val="0"/>
        </a:spcAft>
        <a:defRPr sz="1650" b="1">
          <a:solidFill>
            <a:srgbClr val="FFF300"/>
          </a:solidFill>
          <a:latin typeface="Arial" pitchFamily="34" charset="0"/>
        </a:defRPr>
      </a:lvl2pPr>
      <a:lvl3pPr algn="ctr" defTabSz="613157" rtl="0" eaLnBrk="0" fontAlgn="base" hangingPunct="0">
        <a:spcBef>
          <a:spcPct val="0"/>
        </a:spcBef>
        <a:spcAft>
          <a:spcPct val="0"/>
        </a:spcAft>
        <a:defRPr sz="1650" b="1">
          <a:solidFill>
            <a:srgbClr val="FFF300"/>
          </a:solidFill>
          <a:latin typeface="Arial" pitchFamily="34" charset="0"/>
        </a:defRPr>
      </a:lvl3pPr>
      <a:lvl4pPr algn="ctr" defTabSz="613157" rtl="0" eaLnBrk="0" fontAlgn="base" hangingPunct="0">
        <a:spcBef>
          <a:spcPct val="0"/>
        </a:spcBef>
        <a:spcAft>
          <a:spcPct val="0"/>
        </a:spcAft>
        <a:defRPr sz="1650" b="1">
          <a:solidFill>
            <a:srgbClr val="FFF300"/>
          </a:solidFill>
          <a:latin typeface="Arial" pitchFamily="34" charset="0"/>
        </a:defRPr>
      </a:lvl4pPr>
      <a:lvl5pPr algn="ctr" defTabSz="613157" rtl="0" eaLnBrk="0" fontAlgn="base" hangingPunct="0">
        <a:spcBef>
          <a:spcPct val="0"/>
        </a:spcBef>
        <a:spcAft>
          <a:spcPct val="0"/>
        </a:spcAft>
        <a:defRPr sz="1650" b="1">
          <a:solidFill>
            <a:srgbClr val="FFF300"/>
          </a:solidFill>
          <a:latin typeface="Arial" pitchFamily="34" charset="0"/>
        </a:defRPr>
      </a:lvl5pPr>
      <a:lvl6pPr marL="342892" algn="ctr" defTabSz="613157" rtl="0" fontAlgn="base">
        <a:spcBef>
          <a:spcPct val="0"/>
        </a:spcBef>
        <a:spcAft>
          <a:spcPct val="0"/>
        </a:spcAft>
        <a:defRPr sz="1650" b="1">
          <a:solidFill>
            <a:srgbClr val="FFF300"/>
          </a:solidFill>
          <a:latin typeface="Arial" pitchFamily="34" charset="0"/>
        </a:defRPr>
      </a:lvl6pPr>
      <a:lvl7pPr marL="685783" algn="ctr" defTabSz="613157" rtl="0" fontAlgn="base">
        <a:spcBef>
          <a:spcPct val="0"/>
        </a:spcBef>
        <a:spcAft>
          <a:spcPct val="0"/>
        </a:spcAft>
        <a:defRPr sz="1650" b="1">
          <a:solidFill>
            <a:srgbClr val="FFF300"/>
          </a:solidFill>
          <a:latin typeface="Arial" pitchFamily="34" charset="0"/>
        </a:defRPr>
      </a:lvl7pPr>
      <a:lvl8pPr marL="1028675" algn="ctr" defTabSz="613157" rtl="0" fontAlgn="base">
        <a:spcBef>
          <a:spcPct val="0"/>
        </a:spcBef>
        <a:spcAft>
          <a:spcPct val="0"/>
        </a:spcAft>
        <a:defRPr sz="1650" b="1">
          <a:solidFill>
            <a:srgbClr val="FFF300"/>
          </a:solidFill>
          <a:latin typeface="Arial" pitchFamily="34" charset="0"/>
        </a:defRPr>
      </a:lvl8pPr>
      <a:lvl9pPr marL="1371566" algn="ctr" defTabSz="613157" rtl="0" fontAlgn="base">
        <a:spcBef>
          <a:spcPct val="0"/>
        </a:spcBef>
        <a:spcAft>
          <a:spcPct val="0"/>
        </a:spcAft>
        <a:defRPr sz="1650" b="1">
          <a:solidFill>
            <a:srgbClr val="FFF300"/>
          </a:solidFill>
          <a:latin typeface="Arial" pitchFamily="34" charset="0"/>
        </a:defRPr>
      </a:lvl9pPr>
    </p:titleStyle>
    <p:bodyStyle>
      <a:lvl1pPr marL="230975" indent="-230975" algn="l" defTabSz="613157" rtl="0" eaLnBrk="0" fontAlgn="base" hangingPunct="0">
        <a:spcBef>
          <a:spcPct val="20000"/>
        </a:spcBef>
        <a:spcAft>
          <a:spcPct val="0"/>
        </a:spcAft>
        <a:buClr>
          <a:srgbClr val="FFF300"/>
        </a:buClr>
        <a:buFont typeface="Wingdings" panose="05000000000000000000" pitchFamily="2" charset="2"/>
        <a:buChar char="§"/>
        <a:defRPr sz="1425">
          <a:solidFill>
            <a:srgbClr val="EEEEEE"/>
          </a:solidFill>
          <a:latin typeface="+mn-lt"/>
          <a:ea typeface="+mn-ea"/>
          <a:cs typeface="+mn-cs"/>
        </a:defRPr>
      </a:lvl1pPr>
      <a:lvl2pPr marL="500051" indent="-192876" algn="l" defTabSz="613157" rtl="0" eaLnBrk="0" fontAlgn="base" hangingPunct="0">
        <a:spcBef>
          <a:spcPct val="20000"/>
        </a:spcBef>
        <a:spcAft>
          <a:spcPct val="0"/>
        </a:spcAft>
        <a:buClr>
          <a:srgbClr val="FFF300"/>
        </a:buClr>
        <a:buChar char="–"/>
        <a:defRPr sz="1425">
          <a:solidFill>
            <a:srgbClr val="EEEEEE"/>
          </a:solidFill>
          <a:latin typeface="+mn-lt"/>
        </a:defRPr>
      </a:lvl2pPr>
      <a:lvl3pPr marL="767935" indent="-154778" algn="l" defTabSz="613157" rtl="0" eaLnBrk="0" fontAlgn="base" hangingPunct="0">
        <a:spcBef>
          <a:spcPct val="20000"/>
        </a:spcBef>
        <a:spcAft>
          <a:spcPct val="0"/>
        </a:spcAft>
        <a:buClr>
          <a:srgbClr val="FFF300"/>
        </a:buClr>
        <a:buFont typeface="Times" panose="02020603050405020304" pitchFamily="18" charset="0"/>
        <a:buChar char="•"/>
        <a:defRPr sz="1425">
          <a:solidFill>
            <a:srgbClr val="EEEEEE"/>
          </a:solidFill>
          <a:latin typeface="+mn-lt"/>
        </a:defRPr>
      </a:lvl3pPr>
      <a:lvl4pPr marL="1076298" indent="-154778" algn="l" defTabSz="613157" rtl="0" eaLnBrk="0" fontAlgn="base" hangingPunct="0">
        <a:spcBef>
          <a:spcPct val="20000"/>
        </a:spcBef>
        <a:spcAft>
          <a:spcPct val="0"/>
        </a:spcAft>
        <a:buClr>
          <a:srgbClr val="FFF300"/>
        </a:buClr>
        <a:buChar char="–"/>
        <a:defRPr sz="1425">
          <a:solidFill>
            <a:srgbClr val="EEEEEE"/>
          </a:solidFill>
          <a:latin typeface="+mn-lt"/>
        </a:defRPr>
      </a:lvl4pPr>
      <a:lvl5pPr marL="1383472" indent="-153587" algn="l" defTabSz="613157" rtl="0" eaLnBrk="0" fontAlgn="base" hangingPunct="0">
        <a:spcBef>
          <a:spcPct val="20000"/>
        </a:spcBef>
        <a:spcAft>
          <a:spcPct val="0"/>
        </a:spcAft>
        <a:buClr>
          <a:srgbClr val="FFF300"/>
        </a:buClr>
        <a:buFont typeface="Wingdings" panose="05000000000000000000" pitchFamily="2" charset="2"/>
        <a:buChar char="Ø"/>
        <a:defRPr sz="1425">
          <a:solidFill>
            <a:srgbClr val="EEEEEE"/>
          </a:solidFill>
          <a:latin typeface="+mn-lt"/>
        </a:defRPr>
      </a:lvl5pPr>
      <a:lvl6pPr marL="1726363" indent="-153587" algn="l" defTabSz="613157" rtl="0" fontAlgn="base">
        <a:spcBef>
          <a:spcPct val="20000"/>
        </a:spcBef>
        <a:spcAft>
          <a:spcPct val="0"/>
        </a:spcAft>
        <a:buClr>
          <a:srgbClr val="FFF300"/>
        </a:buClr>
        <a:buFont typeface="Wingdings" pitchFamily="2" charset="2"/>
        <a:buChar char="Ø"/>
        <a:defRPr sz="1425">
          <a:solidFill>
            <a:srgbClr val="EEEEEE"/>
          </a:solidFill>
          <a:latin typeface="+mn-lt"/>
        </a:defRPr>
      </a:lvl6pPr>
      <a:lvl7pPr marL="2069255" indent="-153587" algn="l" defTabSz="613157" rtl="0" fontAlgn="base">
        <a:spcBef>
          <a:spcPct val="20000"/>
        </a:spcBef>
        <a:spcAft>
          <a:spcPct val="0"/>
        </a:spcAft>
        <a:buClr>
          <a:srgbClr val="FFF300"/>
        </a:buClr>
        <a:buFont typeface="Wingdings" pitchFamily="2" charset="2"/>
        <a:buChar char="Ø"/>
        <a:defRPr sz="1425">
          <a:solidFill>
            <a:srgbClr val="EEEEEE"/>
          </a:solidFill>
          <a:latin typeface="+mn-lt"/>
        </a:defRPr>
      </a:lvl7pPr>
      <a:lvl8pPr marL="2412146" indent="-153587" algn="l" defTabSz="613157" rtl="0" fontAlgn="base">
        <a:spcBef>
          <a:spcPct val="20000"/>
        </a:spcBef>
        <a:spcAft>
          <a:spcPct val="0"/>
        </a:spcAft>
        <a:buClr>
          <a:srgbClr val="FFF300"/>
        </a:buClr>
        <a:buFont typeface="Wingdings" pitchFamily="2" charset="2"/>
        <a:buChar char="Ø"/>
        <a:defRPr sz="1425">
          <a:solidFill>
            <a:srgbClr val="EEEEEE"/>
          </a:solidFill>
          <a:latin typeface="+mn-lt"/>
        </a:defRPr>
      </a:lvl8pPr>
      <a:lvl9pPr marL="2755037" indent="-153587" algn="l" defTabSz="613157" rtl="0" fontAlgn="base">
        <a:spcBef>
          <a:spcPct val="20000"/>
        </a:spcBef>
        <a:spcAft>
          <a:spcPct val="0"/>
        </a:spcAft>
        <a:buClr>
          <a:srgbClr val="FFF300"/>
        </a:buClr>
        <a:buFont typeface="Wingdings" pitchFamily="2" charset="2"/>
        <a:buChar char="Ø"/>
        <a:defRPr sz="1425">
          <a:solidFill>
            <a:srgbClr val="EEEEEE"/>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842400"/>
          </a:xfrm>
          <a:prstGeom prst="rect">
            <a:avLst/>
          </a:prstGeom>
        </p:spPr>
        <p:txBody>
          <a:bodyPr vert="horz" lIns="91440" tIns="45720" rIns="91440" bIns="45720" rtlCol="0" anchor="b">
            <a:normAutofit/>
          </a:bodyPr>
          <a:lstStyle/>
          <a:p>
            <a:r>
              <a:rPr lang="en-GB" noProof="0" dirty="0"/>
              <a:t>Click to add title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
        <p:nvSpPr>
          <p:cNvPr id="14" name="Slide Number Placeholder 5">
            <a:extLst>
              <a:ext uri="{FF2B5EF4-FFF2-40B4-BE49-F238E27FC236}">
                <a16:creationId xmlns:a16="http://schemas.microsoft.com/office/drawing/2014/main" id="{CD65DE56-B0D5-CE45-9210-5E06170FA26A}"/>
              </a:ext>
            </a:extLst>
          </p:cNvPr>
          <p:cNvSpPr>
            <a:spLocks noGrp="1"/>
          </p:cNvSpPr>
          <p:nvPr>
            <p:ph type="sldNum" sz="quarter" idx="4"/>
          </p:nvPr>
        </p:nvSpPr>
        <p:spPr>
          <a:xfrm>
            <a:off x="6810569" y="4712723"/>
            <a:ext cx="2057400" cy="365125"/>
          </a:xfrm>
          <a:prstGeom prst="rect">
            <a:avLst/>
          </a:prstGeom>
        </p:spPr>
        <p:txBody>
          <a:bodyPr vert="horz" lIns="91440" tIns="45720" rIns="0" bIns="45720" rtlCol="0" anchor="ctr"/>
          <a:lstStyle>
            <a:lvl1pPr algn="r">
              <a:defRPr sz="800">
                <a:solidFill>
                  <a:schemeClr val="tx1"/>
                </a:solidFill>
                <a:latin typeface="Arial" panose="020B0604020202020204" pitchFamily="34" charset="0"/>
                <a:cs typeface="Arial" panose="020B0604020202020204" pitchFamily="34" charset="0"/>
              </a:defRPr>
            </a:lvl1p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278609019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Lst>
  <p:txStyles>
    <p:titleStyle>
      <a:lvl1pPr algn="l" defTabSz="685800" rtl="0" eaLnBrk="1" latinLnBrk="0" hangingPunct="1">
        <a:lnSpc>
          <a:spcPct val="90000"/>
        </a:lnSpc>
        <a:spcBef>
          <a:spcPct val="0"/>
        </a:spcBef>
        <a:buNone/>
        <a:defRPr sz="3300" b="1" i="0" kern="1200">
          <a:solidFill>
            <a:schemeClr val="tx1"/>
          </a:solidFill>
          <a:latin typeface="Montserrat" panose="02000505000000020004" pitchFamily="2" charset="77"/>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7"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304807" y="1028701"/>
            <a:ext cx="8569325" cy="36004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4"/>
          </p:nvPr>
        </p:nvSpPr>
        <p:spPr>
          <a:xfrm>
            <a:off x="4343400" y="4806900"/>
            <a:ext cx="476250" cy="273844"/>
          </a:xfrm>
          <a:prstGeom prst="rect">
            <a:avLst/>
          </a:prstGeom>
        </p:spPr>
        <p:txBody>
          <a:bodyPr vert="horz" lIns="91440" tIns="45720" rIns="91440" bIns="45720" rtlCol="0" anchor="ctr"/>
          <a:lstStyle>
            <a:lvl1pPr algn="ctr">
              <a:defRPr sz="563" b="0">
                <a:solidFill>
                  <a:schemeClr val="tx2"/>
                </a:solidFill>
              </a:defRPr>
            </a:lvl1pPr>
          </a:lstStyle>
          <a:p>
            <a:pPr defTabSz="514337"/>
            <a:fld id="{4F41DD68-B399-4AE7-8E9C-6C1FA84F7099}" type="slidenum">
              <a:rPr lang="en-GB" smtClean="0">
                <a:solidFill>
                  <a:srgbClr val="797778"/>
                </a:solidFill>
              </a:rPr>
              <a:pPr defTabSz="514337"/>
              <a:t>‹#›</a:t>
            </a:fld>
            <a:endParaRPr lang="en-GB" dirty="0">
              <a:solidFill>
                <a:srgbClr val="797778"/>
              </a:solidFill>
            </a:endParaRPr>
          </a:p>
        </p:txBody>
      </p:sp>
      <p:sp>
        <p:nvSpPr>
          <p:cNvPr id="10" name="Rectangle 19"/>
          <p:cNvSpPr>
            <a:spLocks noChangeArrowheads="1"/>
          </p:cNvSpPr>
          <p:nvPr userDrawn="1"/>
        </p:nvSpPr>
        <p:spPr bwMode="gray">
          <a:xfrm>
            <a:off x="7" y="818996"/>
            <a:ext cx="9140825" cy="34289"/>
          </a:xfrm>
          <a:prstGeom prst="rect">
            <a:avLst/>
          </a:prstGeom>
          <a:solidFill>
            <a:schemeClr val="accent6"/>
          </a:solidFill>
          <a:ln w="12700">
            <a:noFill/>
            <a:miter lim="800000"/>
            <a:headEnd/>
            <a:tailEnd/>
          </a:ln>
          <a:effectLst/>
        </p:spPr>
        <p:txBody>
          <a:bodyPr wrap="none" anchor="ctr"/>
          <a:lstStyle/>
          <a:p>
            <a:pPr defTabSz="514337">
              <a:defRPr/>
            </a:pPr>
            <a:endParaRPr lang="en-US" sz="1350" kern="0" dirty="0">
              <a:solidFill>
                <a:srgbClr val="000000"/>
              </a:solidFill>
            </a:endParaRPr>
          </a:p>
        </p:txBody>
      </p:sp>
    </p:spTree>
    <p:extLst>
      <p:ext uri="{BB962C8B-B14F-4D97-AF65-F5344CB8AC3E}">
        <p14:creationId xmlns:p14="http://schemas.microsoft.com/office/powerpoint/2010/main" val="2631826226"/>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 id="2147484117" r:id="rId16"/>
    <p:sldLayoutId id="2147484118" r:id="rId17"/>
    <p:sldLayoutId id="2147484119" r:id="rId18"/>
    <p:sldLayoutId id="2147484120" r:id="rId19"/>
    <p:sldLayoutId id="2147484121" r:id="rId20"/>
    <p:sldLayoutId id="2147484122" r:id="rId21"/>
  </p:sldLayoutIdLst>
  <p:txStyles>
    <p:titleStyle>
      <a:lvl1pPr algn="l" defTabSz="514337" rtl="0" eaLnBrk="1" latinLnBrk="0" hangingPunct="1">
        <a:lnSpc>
          <a:spcPct val="100000"/>
        </a:lnSpc>
        <a:spcBef>
          <a:spcPct val="0"/>
        </a:spcBef>
        <a:buNone/>
        <a:defRPr sz="1575" b="0" kern="1200">
          <a:solidFill>
            <a:schemeClr val="tx1"/>
          </a:solidFill>
          <a:latin typeface="Arial" pitchFamily="34" charset="0"/>
          <a:ea typeface="+mj-ea"/>
          <a:cs typeface="Arial" pitchFamily="34" charset="0"/>
        </a:defRPr>
      </a:lvl1pPr>
    </p:titleStyle>
    <p:bodyStyle>
      <a:lvl1pPr marL="102689" indent="-102689" algn="l" defTabSz="514337" rtl="0" eaLnBrk="1" latinLnBrk="0" hangingPunct="1">
        <a:lnSpc>
          <a:spcPct val="95000"/>
        </a:lnSpc>
        <a:spcBef>
          <a:spcPts val="0"/>
        </a:spcBef>
        <a:spcAft>
          <a:spcPts val="563"/>
        </a:spcAft>
        <a:buClr>
          <a:schemeClr val="accent1"/>
        </a:buClr>
        <a:buSzPct val="110000"/>
        <a:buFont typeface="Wingdings" panose="05000000000000000000" pitchFamily="2" charset="2"/>
        <a:buChar char="§"/>
        <a:defRPr sz="1125" b="0" kern="1200">
          <a:solidFill>
            <a:schemeClr val="tx1"/>
          </a:solidFill>
          <a:latin typeface="+mn-lt"/>
          <a:ea typeface="+mn-ea"/>
          <a:cs typeface="+mn-cs"/>
        </a:defRPr>
      </a:lvl1pPr>
      <a:lvl2pPr marL="200913" indent="-98225" algn="l" defTabSz="514337" rtl="0" eaLnBrk="1" latinLnBrk="0" hangingPunct="1">
        <a:lnSpc>
          <a:spcPct val="95000"/>
        </a:lnSpc>
        <a:spcBef>
          <a:spcPts val="0"/>
        </a:spcBef>
        <a:spcAft>
          <a:spcPts val="563"/>
        </a:spcAft>
        <a:buClr>
          <a:srgbClr val="797778"/>
        </a:buClr>
        <a:buFont typeface="Arial" pitchFamily="34" charset="0"/>
        <a:buChar char="•"/>
        <a:defRPr sz="1013" b="0" kern="1200">
          <a:solidFill>
            <a:schemeClr val="tx1"/>
          </a:solidFill>
          <a:latin typeface="+mn-lt"/>
          <a:ea typeface="+mn-ea"/>
          <a:cs typeface="+mn-cs"/>
        </a:defRPr>
      </a:lvl2pPr>
      <a:lvl3pPr marL="303602" indent="-102689" algn="l" defTabSz="520589" rtl="0" eaLnBrk="1" latinLnBrk="0" hangingPunct="1">
        <a:lnSpc>
          <a:spcPct val="95000"/>
        </a:lnSpc>
        <a:spcBef>
          <a:spcPts val="0"/>
        </a:spcBef>
        <a:spcAft>
          <a:spcPts val="563"/>
        </a:spcAft>
        <a:buClr>
          <a:srgbClr val="797778"/>
        </a:buClr>
        <a:buFont typeface="Arial" pitchFamily="34" charset="0"/>
        <a:buChar char="-"/>
        <a:defRPr sz="900" b="0" kern="1200">
          <a:solidFill>
            <a:schemeClr val="tx1"/>
          </a:solidFill>
          <a:latin typeface="+mn-lt"/>
          <a:ea typeface="+mn-ea"/>
          <a:cs typeface="+mn-cs"/>
        </a:defRPr>
      </a:lvl3pPr>
      <a:lvl4pPr marL="401826" indent="-98225" algn="l" defTabSz="514337" rtl="0" eaLnBrk="1" latinLnBrk="0" hangingPunct="1">
        <a:lnSpc>
          <a:spcPct val="95000"/>
        </a:lnSpc>
        <a:spcBef>
          <a:spcPts val="0"/>
        </a:spcBef>
        <a:spcAft>
          <a:spcPts val="563"/>
        </a:spcAft>
        <a:buClr>
          <a:srgbClr val="797778"/>
        </a:buClr>
        <a:buFont typeface="Arial" pitchFamily="34" charset="0"/>
        <a:buChar char="•"/>
        <a:defRPr sz="788" b="0" kern="1200">
          <a:solidFill>
            <a:schemeClr val="tx1"/>
          </a:solidFill>
          <a:latin typeface="+mn-lt"/>
          <a:ea typeface="+mn-ea"/>
          <a:cs typeface="+mn-cs"/>
        </a:defRPr>
      </a:lvl4pPr>
      <a:lvl5pPr marL="504515" indent="-102689" algn="l" defTabSz="514337" rtl="0" eaLnBrk="1" latinLnBrk="0" hangingPunct="1">
        <a:lnSpc>
          <a:spcPct val="95000"/>
        </a:lnSpc>
        <a:spcBef>
          <a:spcPts val="0"/>
        </a:spcBef>
        <a:spcAft>
          <a:spcPts val="563"/>
        </a:spcAft>
        <a:buClr>
          <a:srgbClr val="797778"/>
        </a:buClr>
        <a:buFont typeface="Arial" pitchFamily="34" charset="0"/>
        <a:buChar char="»"/>
        <a:defRPr sz="675" b="0" kern="1200">
          <a:solidFill>
            <a:schemeClr val="tx1"/>
          </a:solidFill>
          <a:latin typeface="+mn-lt"/>
          <a:ea typeface="+mn-ea"/>
          <a:cs typeface="+mn-cs"/>
        </a:defRPr>
      </a:lvl5pPr>
      <a:lvl6pPr marL="1414427"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3"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5590">
          <p15:clr>
            <a:srgbClr val="F26B43"/>
          </p15:clr>
        </p15:guide>
        <p15:guide id="3" pos="192">
          <p15:clr>
            <a:srgbClr val="F26B43"/>
          </p15:clr>
        </p15:guide>
        <p15:guide id="4" orient="horz" pos="3132">
          <p15:clr>
            <a:srgbClr val="F26B43"/>
          </p15:clr>
        </p15:guide>
        <p15:guide id="5" orient="horz" pos="46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defRPr>
            </a:lvl1pPr>
          </a:lstStyle>
          <a:p>
            <a:pPr fontAlgn="base">
              <a:spcBef>
                <a:spcPct val="0"/>
              </a:spcBef>
              <a:spcAft>
                <a:spcPct val="0"/>
              </a:spcAft>
              <a:defRPr/>
            </a:pPr>
            <a:fld id="{A69631D5-D5FB-4EC9-9CE5-2C0B0AEC0629}" type="datetimeFigureOut">
              <a:rPr lang="en-US" altLang="en-US">
                <a:ea typeface="MS PGothic" panose="020B0600070205080204" pitchFamily="34" charset="-128"/>
              </a:rPr>
              <a:pPr fontAlgn="base">
                <a:spcBef>
                  <a:spcPct val="0"/>
                </a:spcBef>
                <a:spcAft>
                  <a:spcPct val="0"/>
                </a:spcAft>
                <a:defRPr/>
              </a:pPr>
              <a:t>5/31/22</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defRPr>
            </a:lvl1pPr>
          </a:lstStyle>
          <a:p>
            <a:pPr fontAlgn="base">
              <a:spcBef>
                <a:spcPct val="0"/>
              </a:spcBef>
              <a:spcAft>
                <a:spcPct val="0"/>
              </a:spcAft>
              <a:defRPr/>
            </a:pPr>
            <a:fld id="{894AD2C2-2052-45CC-A0B7-2454646C5B47}" type="slidenum">
              <a:rPr lang="en-US" altLang="en-US">
                <a:ea typeface="MS PGothic" panose="020B0600070205080204" pitchFamily="34" charset="-128"/>
              </a:rPr>
              <a:pPr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641623682"/>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MS PGothic"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S PGothic" charset="0"/>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computer&#10;&#10;Description automatically generated">
            <a:extLst>
              <a:ext uri="{FF2B5EF4-FFF2-40B4-BE49-F238E27FC236}">
                <a16:creationId xmlns:a16="http://schemas.microsoft.com/office/drawing/2014/main" id="{EC468AAE-7269-461F-A31C-E94BCA568338}"/>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17983" r="12077"/>
          <a:stretch/>
        </p:blipFill>
        <p:spPr>
          <a:xfrm>
            <a:off x="5164377" y="-1"/>
            <a:ext cx="3979623" cy="2088173"/>
          </a:xfrm>
          <a:prstGeom prst="rect">
            <a:avLst/>
          </a:prstGeom>
        </p:spPr>
      </p:pic>
      <p:sp>
        <p:nvSpPr>
          <p:cNvPr id="2" name="Title Placeholder 1"/>
          <p:cNvSpPr>
            <a:spLocks noGrp="1"/>
          </p:cNvSpPr>
          <p:nvPr>
            <p:ph type="title"/>
          </p:nvPr>
        </p:nvSpPr>
        <p:spPr>
          <a:xfrm>
            <a:off x="432000" y="160721"/>
            <a:ext cx="8280000" cy="891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32000" y="1256095"/>
            <a:ext cx="82800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7564948"/>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Lst>
  <p:txStyles>
    <p:titleStyle>
      <a:lvl1pPr algn="l" defTabSz="685800" rtl="0" eaLnBrk="1" latinLnBrk="0" hangingPunct="1">
        <a:lnSpc>
          <a:spcPct val="90000"/>
        </a:lnSpc>
        <a:spcBef>
          <a:spcPct val="0"/>
        </a:spcBef>
        <a:buNone/>
        <a:defRPr sz="2800" b="0" kern="1200">
          <a:solidFill>
            <a:schemeClr val="accent2"/>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0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Calibri" panose="020F050202020403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defRPr>
            </a:lvl1pPr>
          </a:lstStyle>
          <a:p>
            <a:pPr fontAlgn="base">
              <a:spcBef>
                <a:spcPct val="0"/>
              </a:spcBef>
              <a:spcAft>
                <a:spcPct val="0"/>
              </a:spcAft>
            </a:pPr>
            <a:fld id="{554F03D4-37FE-4C19-BC55-7B02A2AAABB9}" type="datetimeFigureOut">
              <a:rPr lang="en-US" altLang="en-US">
                <a:ea typeface="MS PGothic" panose="020B0600070205080204" pitchFamily="34" charset="-128"/>
              </a:rPr>
              <a:pPr fontAlgn="base">
                <a:spcBef>
                  <a:spcPct val="0"/>
                </a:spcBef>
                <a:spcAft>
                  <a:spcPct val="0"/>
                </a:spcAft>
              </a:pPr>
              <a:t>5/31/22</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fontAlgn="base">
              <a:spcBef>
                <a:spcPct val="0"/>
              </a:spcBef>
              <a:spcAft>
                <a:spcPct val="0"/>
              </a:spcAft>
            </a:pPr>
            <a:fld id="{9853B4E1-0BF7-4522-A365-91E43FF73D0D}" type="slidenum">
              <a:rPr lang="en-US" altLang="en-US">
                <a:ea typeface="MS PGothic" panose="020B0600070205080204" pitchFamily="34" charset="-128"/>
              </a:rPr>
              <a:pPr fontAlgn="base">
                <a:spcBef>
                  <a:spcPct val="0"/>
                </a:spcBef>
                <a:spcAft>
                  <a:spcPct val="0"/>
                </a:spcAft>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3537556186"/>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Lst>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MS PGothic"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S PGothic" charset="0"/>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16911"/>
            <a:ext cx="77724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257300"/>
            <a:ext cx="77724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defTabSz="685800" eaLnBrk="0" fontAlgn="base" hangingPunct="0">
              <a:spcBef>
                <a:spcPct val="0"/>
              </a:spcBef>
              <a:spcAft>
                <a:spcPct val="0"/>
              </a:spcAft>
              <a:defRPr/>
            </a:pPr>
            <a:endParaRPr lang="en-US">
              <a:solidFill>
                <a:srgbClr val="FFFFFF"/>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defTabSz="685800" eaLnBrk="0" fontAlgn="base" hangingPunct="0">
              <a:spcBef>
                <a:spcPct val="0"/>
              </a:spcBef>
              <a:spcAft>
                <a:spcPct val="0"/>
              </a:spcAft>
              <a:defRPr/>
            </a:pPr>
            <a:endParaRPr lang="en-US">
              <a:solidFill>
                <a:srgbClr val="FFFFFF"/>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defTabSz="685800" eaLnBrk="0" fontAlgn="base" hangingPunct="0">
              <a:spcBef>
                <a:spcPct val="0"/>
              </a:spcBef>
              <a:spcAft>
                <a:spcPct val="0"/>
              </a:spcAft>
              <a:defRPr/>
            </a:pPr>
            <a:fld id="{726CABA6-0D89-BD40-954C-5BCB5F247F85}" type="slidenum">
              <a:rPr lang="en-US" smtClean="0">
                <a:solidFill>
                  <a:srgbClr val="FFFFFF"/>
                </a:solidFill>
                <a:latin typeface="Times" charset="0"/>
                <a:ea typeface="ＭＳ Ｐゴシック" charset="0"/>
              </a:rPr>
              <a:pPr defTabSz="685800" eaLnBrk="0" fontAlgn="base" hangingPunct="0">
                <a:spcBef>
                  <a:spcPct val="0"/>
                </a:spcBef>
                <a:spcAft>
                  <a:spcPct val="0"/>
                </a:spcAft>
                <a:defRPr/>
              </a:pPr>
              <a:t>‹#›</a:t>
            </a:fld>
            <a:endParaRPr lang="en-US">
              <a:solidFill>
                <a:srgbClr val="FFFFFF"/>
              </a:solidFill>
              <a:latin typeface="Times" charset="0"/>
              <a:ea typeface="ＭＳ Ｐゴシック" charset="0"/>
            </a:endParaRPr>
          </a:p>
        </p:txBody>
      </p:sp>
    </p:spTree>
    <p:extLst>
      <p:ext uri="{BB962C8B-B14F-4D97-AF65-F5344CB8AC3E}">
        <p14:creationId xmlns:p14="http://schemas.microsoft.com/office/powerpoint/2010/main" val="1397782341"/>
      </p:ext>
    </p:extLst>
  </p:cSld>
  <p:clrMap bg1="dk2" tx1="lt1" bg2="dk1"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Lst>
  <p:txStyles>
    <p:titleStyle>
      <a:lvl1pPr algn="ctr" rtl="0" eaLnBrk="0" fontAlgn="base" hangingPunct="0">
        <a:spcBef>
          <a:spcPct val="0"/>
        </a:spcBef>
        <a:spcAft>
          <a:spcPct val="0"/>
        </a:spcAft>
        <a:defRPr sz="18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1800">
          <a:solidFill>
            <a:srgbClr val="F0F0AC"/>
          </a:solidFill>
          <a:latin typeface="Arial" charset="0"/>
          <a:ea typeface="ＭＳ Ｐゴシック" charset="-128"/>
          <a:cs typeface="ＭＳ Ｐゴシック" charset="-128"/>
        </a:defRPr>
      </a:lvl2pPr>
      <a:lvl3pPr algn="ctr" rtl="0" eaLnBrk="0" fontAlgn="base" hangingPunct="0">
        <a:spcBef>
          <a:spcPct val="0"/>
        </a:spcBef>
        <a:spcAft>
          <a:spcPct val="0"/>
        </a:spcAft>
        <a:defRPr sz="1800">
          <a:solidFill>
            <a:srgbClr val="F0F0AC"/>
          </a:solidFill>
          <a:latin typeface="Arial" charset="0"/>
          <a:ea typeface="ＭＳ Ｐゴシック" charset="-128"/>
          <a:cs typeface="ＭＳ Ｐゴシック" charset="-128"/>
        </a:defRPr>
      </a:lvl3pPr>
      <a:lvl4pPr algn="ctr" rtl="0" eaLnBrk="0" fontAlgn="base" hangingPunct="0">
        <a:spcBef>
          <a:spcPct val="0"/>
        </a:spcBef>
        <a:spcAft>
          <a:spcPct val="0"/>
        </a:spcAft>
        <a:defRPr sz="1800">
          <a:solidFill>
            <a:srgbClr val="F0F0AC"/>
          </a:solidFill>
          <a:latin typeface="Arial" charset="0"/>
          <a:ea typeface="ＭＳ Ｐゴシック" charset="-128"/>
          <a:cs typeface="ＭＳ Ｐゴシック" charset="-128"/>
        </a:defRPr>
      </a:lvl4pPr>
      <a:lvl5pPr algn="ctr" rtl="0" eaLnBrk="0" fontAlgn="base" hangingPunct="0">
        <a:spcBef>
          <a:spcPct val="0"/>
        </a:spcBef>
        <a:spcAft>
          <a:spcPct val="0"/>
        </a:spcAft>
        <a:defRPr sz="1800">
          <a:solidFill>
            <a:srgbClr val="F0F0AC"/>
          </a:solidFill>
          <a:latin typeface="Arial" charset="0"/>
          <a:ea typeface="ＭＳ Ｐゴシック" charset="-128"/>
          <a:cs typeface="ＭＳ Ｐゴシック" charset="-128"/>
        </a:defRPr>
      </a:lvl5pPr>
      <a:lvl6pPr marL="342900" algn="ctr" rtl="0" fontAlgn="base">
        <a:spcBef>
          <a:spcPct val="0"/>
        </a:spcBef>
        <a:spcAft>
          <a:spcPct val="0"/>
        </a:spcAft>
        <a:defRPr sz="1800">
          <a:solidFill>
            <a:srgbClr val="F0F0AC"/>
          </a:solidFill>
          <a:latin typeface="Arial" charset="0"/>
        </a:defRPr>
      </a:lvl6pPr>
      <a:lvl7pPr marL="685800" algn="ctr" rtl="0" fontAlgn="base">
        <a:spcBef>
          <a:spcPct val="0"/>
        </a:spcBef>
        <a:spcAft>
          <a:spcPct val="0"/>
        </a:spcAft>
        <a:defRPr sz="1800">
          <a:solidFill>
            <a:srgbClr val="F0F0AC"/>
          </a:solidFill>
          <a:latin typeface="Arial" charset="0"/>
        </a:defRPr>
      </a:lvl7pPr>
      <a:lvl8pPr marL="1028700" algn="ctr" rtl="0" fontAlgn="base">
        <a:spcBef>
          <a:spcPct val="0"/>
        </a:spcBef>
        <a:spcAft>
          <a:spcPct val="0"/>
        </a:spcAft>
        <a:defRPr sz="1800">
          <a:solidFill>
            <a:srgbClr val="F0F0AC"/>
          </a:solidFill>
          <a:latin typeface="Arial" charset="0"/>
        </a:defRPr>
      </a:lvl8pPr>
      <a:lvl9pPr marL="1371600" algn="ctr" rtl="0" fontAlgn="base">
        <a:spcBef>
          <a:spcPct val="0"/>
        </a:spcBef>
        <a:spcAft>
          <a:spcPct val="0"/>
        </a:spcAft>
        <a:defRPr sz="1800">
          <a:solidFill>
            <a:srgbClr val="F0F0AC"/>
          </a:solidFill>
          <a:latin typeface="Arial" charset="0"/>
        </a:defRPr>
      </a:lvl9pPr>
    </p:titleStyle>
    <p:bodyStyle>
      <a:lvl1pPr marL="257175" indent="-257175" algn="l" rtl="0" eaLnBrk="0" fontAlgn="base" hangingPunct="0">
        <a:spcBef>
          <a:spcPct val="20000"/>
        </a:spcBef>
        <a:spcAft>
          <a:spcPct val="0"/>
        </a:spcAft>
        <a:buClr>
          <a:srgbClr val="004094"/>
        </a:buClr>
        <a:buChar char="•"/>
        <a:defRPr sz="1500">
          <a:solidFill>
            <a:schemeClr val="bg1"/>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Clr>
          <a:srgbClr val="004094"/>
        </a:buClr>
        <a:buChar char="–"/>
        <a:defRPr sz="1200">
          <a:solidFill>
            <a:schemeClr val="bg1"/>
          </a:solidFill>
          <a:latin typeface="+mn-lt"/>
          <a:ea typeface="ＭＳ Ｐゴシック" charset="-128"/>
        </a:defRPr>
      </a:lvl2pPr>
      <a:lvl3pPr marL="857250" indent="-171450" algn="l" rtl="0" eaLnBrk="0" fontAlgn="base" hangingPunct="0">
        <a:spcBef>
          <a:spcPct val="20000"/>
        </a:spcBef>
        <a:spcAft>
          <a:spcPct val="0"/>
        </a:spcAft>
        <a:buClr>
          <a:srgbClr val="004094"/>
        </a:buClr>
        <a:buChar char="•"/>
        <a:defRPr sz="1200">
          <a:solidFill>
            <a:schemeClr val="bg1"/>
          </a:solidFill>
          <a:latin typeface="+mn-lt"/>
          <a:ea typeface="ＭＳ Ｐゴシック" charset="-128"/>
        </a:defRPr>
      </a:lvl3pPr>
      <a:lvl4pPr marL="1200150" indent="-171450" algn="l" rtl="0" eaLnBrk="0" fontAlgn="base" hangingPunct="0">
        <a:spcBef>
          <a:spcPct val="20000"/>
        </a:spcBef>
        <a:spcAft>
          <a:spcPct val="0"/>
        </a:spcAft>
        <a:buClr>
          <a:srgbClr val="004094"/>
        </a:buClr>
        <a:buChar char="–"/>
        <a:defRPr sz="1200">
          <a:solidFill>
            <a:schemeClr val="bg1"/>
          </a:solidFill>
          <a:latin typeface="+mn-lt"/>
          <a:ea typeface="ＭＳ Ｐゴシック" charset="-128"/>
        </a:defRPr>
      </a:lvl4pPr>
      <a:lvl5pPr marL="1543050" indent="-171450" algn="l" rtl="0" eaLnBrk="0" fontAlgn="base" hangingPunct="0">
        <a:spcBef>
          <a:spcPct val="20000"/>
        </a:spcBef>
        <a:spcAft>
          <a:spcPct val="0"/>
        </a:spcAft>
        <a:buClr>
          <a:srgbClr val="004094"/>
        </a:buClr>
        <a:buChar char="»"/>
        <a:defRPr sz="1200">
          <a:solidFill>
            <a:schemeClr val="bg1"/>
          </a:solidFill>
          <a:latin typeface="+mn-lt"/>
          <a:ea typeface="ＭＳ Ｐゴシック" charset="-128"/>
        </a:defRPr>
      </a:lvl5pPr>
      <a:lvl6pPr marL="1885950" indent="-171450" algn="l" rtl="0" fontAlgn="base">
        <a:spcBef>
          <a:spcPct val="20000"/>
        </a:spcBef>
        <a:spcAft>
          <a:spcPct val="0"/>
        </a:spcAft>
        <a:buChar char="»"/>
        <a:defRPr sz="1200">
          <a:solidFill>
            <a:schemeClr val="tx1"/>
          </a:solidFill>
          <a:latin typeface="+mn-lt"/>
          <a:ea typeface="ＭＳ Ｐゴシック" charset="-128"/>
        </a:defRPr>
      </a:lvl6pPr>
      <a:lvl7pPr marL="2228850" indent="-171450" algn="l" rtl="0" fontAlgn="base">
        <a:spcBef>
          <a:spcPct val="20000"/>
        </a:spcBef>
        <a:spcAft>
          <a:spcPct val="0"/>
        </a:spcAft>
        <a:buChar char="»"/>
        <a:defRPr sz="1200">
          <a:solidFill>
            <a:schemeClr val="tx1"/>
          </a:solidFill>
          <a:latin typeface="+mn-lt"/>
          <a:ea typeface="ＭＳ Ｐゴシック" charset="-128"/>
        </a:defRPr>
      </a:lvl7pPr>
      <a:lvl8pPr marL="2571750" indent="-171450" algn="l" rtl="0" fontAlgn="base">
        <a:spcBef>
          <a:spcPct val="20000"/>
        </a:spcBef>
        <a:spcAft>
          <a:spcPct val="0"/>
        </a:spcAft>
        <a:buChar char="»"/>
        <a:defRPr sz="1200">
          <a:solidFill>
            <a:schemeClr val="tx1"/>
          </a:solidFill>
          <a:latin typeface="+mn-lt"/>
          <a:ea typeface="ＭＳ Ｐゴシック" charset="-128"/>
        </a:defRPr>
      </a:lvl8pPr>
      <a:lvl9pPr marL="2914650" indent="-171450" algn="l" rtl="0" fontAlgn="base">
        <a:spcBef>
          <a:spcPct val="20000"/>
        </a:spcBef>
        <a:spcAft>
          <a:spcPct val="0"/>
        </a:spcAft>
        <a:buChar char="»"/>
        <a:defRPr sz="1200">
          <a:solidFill>
            <a:schemeClr val="tx1"/>
          </a:solidFill>
          <a:latin typeface="+mn-lt"/>
          <a:ea typeface="ＭＳ Ｐゴシック"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BD2F7DC-AEBC-4706-B284-28E2E997FB01}" type="datetimeFigureOut">
              <a:rPr lang="en-GB" smtClean="0"/>
              <a:t>31/05/2022</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039AE75-8FE4-467E-BF7D-6A1A8E3524FC}" type="slidenum">
              <a:rPr lang="en-GB" smtClean="0"/>
              <a:t>‹#›</a:t>
            </a:fld>
            <a:endParaRPr lang="en-GB"/>
          </a:p>
        </p:txBody>
      </p:sp>
    </p:spTree>
    <p:extLst>
      <p:ext uri="{BB962C8B-B14F-4D97-AF65-F5344CB8AC3E}">
        <p14:creationId xmlns:p14="http://schemas.microsoft.com/office/powerpoint/2010/main" val="803255479"/>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fld id="{7826912F-5B5B-4D00-AEC5-9874A98BA17B}" type="datetimeFigureOut">
              <a:rPr lang="en-GB" smtClean="0">
                <a:solidFill>
                  <a:prstClr val="black">
                    <a:tint val="75000"/>
                  </a:prstClr>
                </a:solidFill>
              </a:rPr>
              <a:pPr defTabSz="685800"/>
              <a:t>31/05/2022</a:t>
            </a:fld>
            <a:endParaRPr lang="en-GB">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6E4E9977-0D38-4A4F-BD3E-3D02B9090CA4}"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665590797"/>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Slide Number Placeholder 17"/>
          <p:cNvSpPr>
            <a:spLocks noGrp="1"/>
          </p:cNvSpPr>
          <p:nvPr>
            <p:ph type="sldNum" sz="quarter" idx="4"/>
          </p:nvPr>
        </p:nvSpPr>
        <p:spPr>
          <a:xfrm>
            <a:off x="6329172" y="4767267"/>
            <a:ext cx="2581656" cy="274637"/>
          </a:xfrm>
          <a:prstGeom prst="rect">
            <a:avLst/>
          </a:prstGeom>
        </p:spPr>
        <p:txBody>
          <a:bodyPr vert="horz" lIns="91440" tIns="45720" rIns="91440" bIns="45720" rtlCol="0" anchor="ctr"/>
          <a:lstStyle>
            <a:lvl1pPr algn="r">
              <a:defRPr sz="600">
                <a:solidFill>
                  <a:schemeClr val="bg1"/>
                </a:solidFill>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2338127425"/>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Lst>
  <p:hf hdr="0" ftr="0" dt="0"/>
  <p:txStyles>
    <p:titleStyle>
      <a:lvl1pPr algn="l" defTabSz="685800" rtl="0" eaLnBrk="1" latinLnBrk="0" hangingPunct="1">
        <a:spcBef>
          <a:spcPct val="0"/>
        </a:spcBef>
        <a:buNone/>
        <a:defRPr sz="3600" b="1" i="0" kern="1200">
          <a:solidFill>
            <a:srgbClr val="3A4F92"/>
          </a:solidFill>
          <a:latin typeface="Arial"/>
          <a:ea typeface="+mj-ea"/>
          <a:cs typeface="Arial"/>
        </a:defRPr>
      </a:lvl1pPr>
    </p:titleStyle>
    <p:bodyStyle>
      <a:lvl1pPr marL="0" indent="0" algn="l" defTabSz="685800" rtl="0" eaLnBrk="1" latinLnBrk="0" hangingPunct="1">
        <a:spcBef>
          <a:spcPct val="20000"/>
        </a:spcBef>
        <a:buFont typeface="Arial" pitchFamily="34" charset="0"/>
        <a:buNone/>
        <a:defRPr sz="2400" kern="1200">
          <a:solidFill>
            <a:schemeClr val="bg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bg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bg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857250"/>
          </a:xfrm>
          <a:prstGeom prst="rect">
            <a:avLst/>
          </a:prstGeom>
          <a:gradFill flip="none" rotWithShape="1">
            <a:gsLst>
              <a:gs pos="0">
                <a:schemeClr val="tx2"/>
              </a:gs>
              <a:gs pos="100000">
                <a:schemeClr val="accent1">
                  <a:lumMod val="7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a:defRPr/>
            </a:pPr>
            <a:endParaRPr lang="en-US" sz="1800" dirty="0">
              <a:solidFill>
                <a:prstClr val="white"/>
              </a:solidFill>
            </a:endParaRPr>
          </a:p>
        </p:txBody>
      </p:sp>
      <p:sp>
        <p:nvSpPr>
          <p:cNvPr id="1027" name="Title Placeholder 1"/>
          <p:cNvSpPr>
            <a:spLocks noGrp="1"/>
          </p:cNvSpPr>
          <p:nvPr>
            <p:ph type="title"/>
          </p:nvPr>
        </p:nvSpPr>
        <p:spPr bwMode="auto">
          <a:xfrm>
            <a:off x="457200" y="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02870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 name="Slide Number Placeholder 5"/>
          <p:cNvSpPr>
            <a:spLocks noGrp="1"/>
          </p:cNvSpPr>
          <p:nvPr>
            <p:ph type="sldNum" sz="quarter" idx="4"/>
          </p:nvPr>
        </p:nvSpPr>
        <p:spPr>
          <a:xfrm>
            <a:off x="6629400" y="4686300"/>
            <a:ext cx="2133600" cy="273844"/>
          </a:xfrm>
          <a:prstGeom prst="rect">
            <a:avLst/>
          </a:prstGeom>
        </p:spPr>
        <p:txBody>
          <a:bodyPr vert="horz" lIns="91440" tIns="45720" rIns="91440" bIns="45720" rtlCol="0" anchor="ctr"/>
          <a:lstStyle>
            <a:lvl1pPr algn="r" eaLnBrk="1" fontAlgn="auto" hangingPunct="1">
              <a:spcBef>
                <a:spcPts val="0"/>
              </a:spcBef>
              <a:spcAft>
                <a:spcPts val="0"/>
              </a:spcAft>
              <a:defRPr sz="675">
                <a:solidFill>
                  <a:prstClr val="black">
                    <a:tint val="75000"/>
                  </a:prstClr>
                </a:solidFill>
                <a:latin typeface="+mn-lt"/>
              </a:defRPr>
            </a:lvl1pPr>
          </a:lstStyle>
          <a:p>
            <a:pPr defTabSz="685783">
              <a:defRPr/>
            </a:pPr>
            <a:fld id="{E2C53775-9FB4-4DD8-B292-2217AE9D8319}" type="slidenum">
              <a:rPr lang="en-US" smtClean="0">
                <a:ea typeface="MS PGothic" panose="020B0600070205080204" pitchFamily="34" charset="-128"/>
              </a:rPr>
              <a:pPr defTabSz="685783">
                <a:defRPr/>
              </a:pPr>
              <a:t>‹#›</a:t>
            </a:fld>
            <a:endParaRPr lang="en-US">
              <a:ea typeface="MS PGothic" panose="020B0600070205080204" pitchFamily="34" charset="-128"/>
            </a:endParaRPr>
          </a:p>
        </p:txBody>
      </p:sp>
      <p:sp>
        <p:nvSpPr>
          <p:cNvPr id="14" name="Rectangle 13"/>
          <p:cNvSpPr/>
          <p:nvPr userDrawn="1"/>
        </p:nvSpPr>
        <p:spPr>
          <a:xfrm>
            <a:off x="0" y="5006578"/>
            <a:ext cx="9144000" cy="136922"/>
          </a:xfrm>
          <a:prstGeom prst="rect">
            <a:avLst/>
          </a:prstGeom>
          <a:solidFill>
            <a:srgbClr val="D738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37">
              <a:defRPr/>
            </a:pPr>
            <a:endParaRPr lang="en-US" sz="1013" dirty="0">
              <a:solidFill>
                <a:prstClr val="white"/>
              </a:solidFill>
            </a:endParaRPr>
          </a:p>
        </p:txBody>
      </p:sp>
      <p:sp>
        <p:nvSpPr>
          <p:cNvPr id="15" name="Rectangle 14"/>
          <p:cNvSpPr/>
          <p:nvPr userDrawn="1"/>
        </p:nvSpPr>
        <p:spPr>
          <a:xfrm>
            <a:off x="0" y="4914904"/>
            <a:ext cx="9144000" cy="34529"/>
          </a:xfrm>
          <a:prstGeom prst="rect">
            <a:avLst/>
          </a:prstGeom>
          <a:solidFill>
            <a:srgbClr val="537CD7"/>
          </a:solidFill>
          <a:ln>
            <a:solidFill>
              <a:srgbClr val="537C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37">
              <a:defRPr/>
            </a:pPr>
            <a:endParaRPr lang="en-US" sz="1013" dirty="0">
              <a:solidFill>
                <a:srgbClr val="FFFFFF"/>
              </a:solidFill>
            </a:endParaRPr>
          </a:p>
        </p:txBody>
      </p:sp>
    </p:spTree>
    <p:extLst>
      <p:ext uri="{BB962C8B-B14F-4D97-AF65-F5344CB8AC3E}">
        <p14:creationId xmlns:p14="http://schemas.microsoft.com/office/powerpoint/2010/main" val="72474618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Lst>
  <p:txStyles>
    <p:titleStyle>
      <a:lvl1pPr algn="l" rtl="0" eaLnBrk="0" fontAlgn="base" hangingPunct="0">
        <a:spcBef>
          <a:spcPct val="0"/>
        </a:spcBef>
        <a:spcAft>
          <a:spcPct val="0"/>
        </a:spcAft>
        <a:buClr>
          <a:srgbClr val="BFBFBF"/>
        </a:buClr>
        <a:defRPr sz="1800" b="1" kern="1200">
          <a:solidFill>
            <a:schemeClr val="bg1"/>
          </a:solidFill>
          <a:latin typeface="+mj-lt"/>
          <a:ea typeface="+mj-ea"/>
          <a:cs typeface="+mj-cs"/>
        </a:defRPr>
      </a:lvl1pPr>
      <a:lvl2pPr algn="l" rtl="0" eaLnBrk="0" fontAlgn="base" hangingPunct="0">
        <a:spcBef>
          <a:spcPct val="0"/>
        </a:spcBef>
        <a:spcAft>
          <a:spcPct val="0"/>
        </a:spcAft>
        <a:buClr>
          <a:srgbClr val="BFBFBF"/>
        </a:buClr>
        <a:defRPr sz="1800" b="1">
          <a:solidFill>
            <a:schemeClr val="bg1"/>
          </a:solidFill>
          <a:latin typeface="Calibri" panose="020F0502020204030204" pitchFamily="34" charset="0"/>
        </a:defRPr>
      </a:lvl2pPr>
      <a:lvl3pPr algn="l" rtl="0" eaLnBrk="0" fontAlgn="base" hangingPunct="0">
        <a:spcBef>
          <a:spcPct val="0"/>
        </a:spcBef>
        <a:spcAft>
          <a:spcPct val="0"/>
        </a:spcAft>
        <a:buClr>
          <a:srgbClr val="BFBFBF"/>
        </a:buClr>
        <a:defRPr sz="1800" b="1">
          <a:solidFill>
            <a:schemeClr val="bg1"/>
          </a:solidFill>
          <a:latin typeface="Calibri" panose="020F0502020204030204" pitchFamily="34" charset="0"/>
        </a:defRPr>
      </a:lvl3pPr>
      <a:lvl4pPr algn="l" rtl="0" eaLnBrk="0" fontAlgn="base" hangingPunct="0">
        <a:spcBef>
          <a:spcPct val="0"/>
        </a:spcBef>
        <a:spcAft>
          <a:spcPct val="0"/>
        </a:spcAft>
        <a:buClr>
          <a:srgbClr val="BFBFBF"/>
        </a:buClr>
        <a:defRPr sz="1800" b="1">
          <a:solidFill>
            <a:schemeClr val="bg1"/>
          </a:solidFill>
          <a:latin typeface="Calibri" panose="020F0502020204030204" pitchFamily="34" charset="0"/>
        </a:defRPr>
      </a:lvl4pPr>
      <a:lvl5pPr algn="l" rtl="0" eaLnBrk="0" fontAlgn="base" hangingPunct="0">
        <a:spcBef>
          <a:spcPct val="0"/>
        </a:spcBef>
        <a:spcAft>
          <a:spcPct val="0"/>
        </a:spcAft>
        <a:buClr>
          <a:srgbClr val="BFBFBF"/>
        </a:buClr>
        <a:defRPr sz="1800" b="1">
          <a:solidFill>
            <a:schemeClr val="bg1"/>
          </a:solidFill>
          <a:latin typeface="Calibri" panose="020F0502020204030204" pitchFamily="34" charset="0"/>
        </a:defRPr>
      </a:lvl5pPr>
      <a:lvl6pPr marL="257168" algn="l" rtl="0" fontAlgn="base">
        <a:spcBef>
          <a:spcPct val="0"/>
        </a:spcBef>
        <a:spcAft>
          <a:spcPct val="0"/>
        </a:spcAft>
        <a:buClr>
          <a:srgbClr val="BFBFBF"/>
        </a:buClr>
        <a:defRPr sz="1800" b="1">
          <a:solidFill>
            <a:schemeClr val="bg1"/>
          </a:solidFill>
          <a:latin typeface="Calibri" panose="020F0502020204030204" pitchFamily="34" charset="0"/>
        </a:defRPr>
      </a:lvl6pPr>
      <a:lvl7pPr marL="514337" algn="l" rtl="0" fontAlgn="base">
        <a:spcBef>
          <a:spcPct val="0"/>
        </a:spcBef>
        <a:spcAft>
          <a:spcPct val="0"/>
        </a:spcAft>
        <a:buClr>
          <a:srgbClr val="BFBFBF"/>
        </a:buClr>
        <a:defRPr sz="1800" b="1">
          <a:solidFill>
            <a:schemeClr val="bg1"/>
          </a:solidFill>
          <a:latin typeface="Calibri" panose="020F0502020204030204" pitchFamily="34" charset="0"/>
        </a:defRPr>
      </a:lvl7pPr>
      <a:lvl8pPr marL="771506" algn="l" rtl="0" fontAlgn="base">
        <a:spcBef>
          <a:spcPct val="0"/>
        </a:spcBef>
        <a:spcAft>
          <a:spcPct val="0"/>
        </a:spcAft>
        <a:buClr>
          <a:srgbClr val="BFBFBF"/>
        </a:buClr>
        <a:defRPr sz="1800" b="1">
          <a:solidFill>
            <a:schemeClr val="bg1"/>
          </a:solidFill>
          <a:latin typeface="Calibri" panose="020F0502020204030204" pitchFamily="34" charset="0"/>
        </a:defRPr>
      </a:lvl8pPr>
      <a:lvl9pPr marL="1028675" algn="l" rtl="0" fontAlgn="base">
        <a:spcBef>
          <a:spcPct val="0"/>
        </a:spcBef>
        <a:spcAft>
          <a:spcPct val="0"/>
        </a:spcAft>
        <a:buClr>
          <a:srgbClr val="BFBFBF"/>
        </a:buClr>
        <a:defRPr sz="1800" b="1">
          <a:solidFill>
            <a:schemeClr val="bg1"/>
          </a:solidFill>
          <a:latin typeface="Calibri" panose="020F0502020204030204" pitchFamily="34" charset="0"/>
        </a:defRPr>
      </a:lvl9pPr>
    </p:titleStyle>
    <p:bodyStyle>
      <a:lvl1pPr marL="192876" indent="-192876" algn="l" rtl="0" eaLnBrk="0" fontAlgn="base" hangingPunct="0">
        <a:spcBef>
          <a:spcPct val="20000"/>
        </a:spcBef>
        <a:spcAft>
          <a:spcPct val="0"/>
        </a:spcAft>
        <a:buClr>
          <a:srgbClr val="BFBFBF"/>
        </a:buClr>
        <a:buFont typeface="Arial" panose="020B0604020202020204" pitchFamily="34" charset="0"/>
        <a:buChar char="•"/>
        <a:defRPr sz="1575" kern="1200">
          <a:solidFill>
            <a:schemeClr val="tx1"/>
          </a:solidFill>
          <a:latin typeface="+mn-lt"/>
          <a:ea typeface="+mn-ea"/>
          <a:cs typeface="+mn-cs"/>
        </a:defRPr>
      </a:lvl1pPr>
      <a:lvl2pPr marL="417899" indent="-160731" algn="l" rtl="0" eaLnBrk="0" fontAlgn="base" hangingPunct="0">
        <a:spcBef>
          <a:spcPct val="20000"/>
        </a:spcBef>
        <a:spcAft>
          <a:spcPct val="0"/>
        </a:spcAft>
        <a:buClr>
          <a:srgbClr val="BFBFBF"/>
        </a:buClr>
        <a:buFont typeface="Arial" panose="020B0604020202020204" pitchFamily="34" charset="0"/>
        <a:buChar char="–"/>
        <a:defRPr sz="1350" kern="1200">
          <a:solidFill>
            <a:schemeClr val="tx1"/>
          </a:solidFill>
          <a:latin typeface="+mn-lt"/>
          <a:ea typeface="+mn-ea"/>
          <a:cs typeface="+mn-cs"/>
        </a:defRPr>
      </a:lvl2pPr>
      <a:lvl3pPr marL="642922" indent="-128585" algn="l" rtl="0" eaLnBrk="0" fontAlgn="base" hangingPunct="0">
        <a:spcBef>
          <a:spcPct val="20000"/>
        </a:spcBef>
        <a:spcAft>
          <a:spcPct val="0"/>
        </a:spcAft>
        <a:buClr>
          <a:srgbClr val="BFBFBF"/>
        </a:buClr>
        <a:buFont typeface="Arial" panose="020B0604020202020204" pitchFamily="34" charset="0"/>
        <a:buChar char="•"/>
        <a:defRPr sz="1125" kern="1200">
          <a:solidFill>
            <a:schemeClr val="tx1"/>
          </a:solidFill>
          <a:latin typeface="+mn-lt"/>
          <a:ea typeface="+mn-ea"/>
          <a:cs typeface="+mn-cs"/>
        </a:defRPr>
      </a:lvl3pPr>
      <a:lvl4pPr marL="900091" indent="-128585" algn="l" rtl="0" eaLnBrk="0" fontAlgn="base" hangingPunct="0">
        <a:spcBef>
          <a:spcPct val="20000"/>
        </a:spcBef>
        <a:spcAft>
          <a:spcPct val="0"/>
        </a:spcAft>
        <a:buClr>
          <a:srgbClr val="BFBFBF"/>
        </a:buClr>
        <a:buFont typeface="Arial" panose="020B0604020202020204" pitchFamily="34" charset="0"/>
        <a:buChar char="–"/>
        <a:defRPr kern="1200">
          <a:solidFill>
            <a:schemeClr val="tx1"/>
          </a:solidFill>
          <a:latin typeface="+mn-lt"/>
          <a:ea typeface="+mn-ea"/>
          <a:cs typeface="+mn-cs"/>
        </a:defRPr>
      </a:lvl4pPr>
      <a:lvl5pPr marL="1157259" indent="-128585" algn="l" rtl="0" eaLnBrk="0" fontAlgn="base" hangingPunct="0">
        <a:spcBef>
          <a:spcPct val="20000"/>
        </a:spcBef>
        <a:spcAft>
          <a:spcPct val="0"/>
        </a:spcAft>
        <a:buClr>
          <a:srgbClr val="BFBFBF"/>
        </a:buClr>
        <a:buFont typeface="Arial" panose="020B0604020202020204" pitchFamily="34" charset="0"/>
        <a:buChar char="»"/>
        <a:defRPr sz="900" kern="1200">
          <a:solidFill>
            <a:schemeClr val="tx1"/>
          </a:solidFill>
          <a:latin typeface="+mn-lt"/>
          <a:ea typeface="+mn-ea"/>
          <a:cs typeface="+mn-cs"/>
        </a:defRPr>
      </a:lvl5pPr>
      <a:lvl6pPr marL="1414428"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34"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6" y="113818"/>
            <a:ext cx="8569325" cy="675252"/>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304806" y="1028701"/>
            <a:ext cx="8569325" cy="36004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4"/>
          </p:nvPr>
        </p:nvSpPr>
        <p:spPr>
          <a:xfrm>
            <a:off x="4343402" y="4806900"/>
            <a:ext cx="476251" cy="273844"/>
          </a:xfrm>
          <a:prstGeom prst="rect">
            <a:avLst/>
          </a:prstGeom>
        </p:spPr>
        <p:txBody>
          <a:bodyPr vert="horz" lIns="91440" tIns="45720" rIns="91440" bIns="45720" rtlCol="0" anchor="ctr"/>
          <a:lstStyle>
            <a:lvl1pPr algn="ctr">
              <a:defRPr sz="563" b="0">
                <a:solidFill>
                  <a:schemeClr val="tx2"/>
                </a:solidFill>
              </a:defRPr>
            </a:lvl1pPr>
          </a:lstStyle>
          <a:p>
            <a:fld id="{4F41DD68-B399-4AE7-8E9C-6C1FA84F7099}" type="slidenum">
              <a:rPr lang="en-GB" smtClean="0"/>
              <a:pPr/>
              <a:t>‹#›</a:t>
            </a:fld>
            <a:endParaRPr lang="en-GB" dirty="0"/>
          </a:p>
        </p:txBody>
      </p:sp>
      <p:sp>
        <p:nvSpPr>
          <p:cNvPr id="10" name="Rectangle 19"/>
          <p:cNvSpPr>
            <a:spLocks noChangeArrowheads="1"/>
          </p:cNvSpPr>
          <p:nvPr userDrawn="1"/>
        </p:nvSpPr>
        <p:spPr bwMode="gray">
          <a:xfrm>
            <a:off x="8" y="818998"/>
            <a:ext cx="9140825" cy="34289"/>
          </a:xfrm>
          <a:prstGeom prst="rect">
            <a:avLst/>
          </a:prstGeom>
          <a:solidFill>
            <a:schemeClr val="accent6"/>
          </a:solidFill>
          <a:ln w="12700">
            <a:noFill/>
            <a:miter lim="800000"/>
            <a:headEnd/>
            <a:tailEnd/>
          </a:ln>
          <a:effectLst/>
        </p:spPr>
        <p:txBody>
          <a:bodyPr wrap="none" anchor="ctr"/>
          <a:lstStyle/>
          <a:p>
            <a:pPr marL="0" marR="0" lvl="0" indent="0" defTabSz="51433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59773882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Lst>
  <p:txStyles>
    <p:titleStyle>
      <a:lvl1pPr algn="l" defTabSz="514337" rtl="0" eaLnBrk="1" latinLnBrk="0" hangingPunct="1">
        <a:lnSpc>
          <a:spcPct val="100000"/>
        </a:lnSpc>
        <a:spcBef>
          <a:spcPct val="0"/>
        </a:spcBef>
        <a:buNone/>
        <a:defRPr sz="1575" b="0" kern="1200">
          <a:solidFill>
            <a:schemeClr val="tx1"/>
          </a:solidFill>
          <a:latin typeface="Arial" pitchFamily="34" charset="0"/>
          <a:ea typeface="+mj-ea"/>
          <a:cs typeface="Arial" pitchFamily="34" charset="0"/>
        </a:defRPr>
      </a:lvl1pPr>
    </p:titleStyle>
    <p:bodyStyle>
      <a:lvl1pPr marL="102689" indent="-102689" algn="l" defTabSz="514337" rtl="0" eaLnBrk="1" latinLnBrk="0" hangingPunct="1">
        <a:lnSpc>
          <a:spcPct val="95000"/>
        </a:lnSpc>
        <a:spcBef>
          <a:spcPts val="0"/>
        </a:spcBef>
        <a:spcAft>
          <a:spcPts val="563"/>
        </a:spcAft>
        <a:buClr>
          <a:schemeClr val="accent1"/>
        </a:buClr>
        <a:buSzPct val="110000"/>
        <a:buFont typeface="Wingdings" panose="05000000000000000000" pitchFamily="2" charset="2"/>
        <a:buChar char="§"/>
        <a:defRPr sz="1125" b="0" kern="1200">
          <a:solidFill>
            <a:schemeClr val="tx1"/>
          </a:solidFill>
          <a:latin typeface="+mn-lt"/>
          <a:ea typeface="+mn-ea"/>
          <a:cs typeface="+mn-cs"/>
        </a:defRPr>
      </a:lvl1pPr>
      <a:lvl2pPr marL="200913" indent="-98225" algn="l" defTabSz="514337" rtl="0" eaLnBrk="1" latinLnBrk="0" hangingPunct="1">
        <a:lnSpc>
          <a:spcPct val="95000"/>
        </a:lnSpc>
        <a:spcBef>
          <a:spcPts val="0"/>
        </a:spcBef>
        <a:spcAft>
          <a:spcPts val="563"/>
        </a:spcAft>
        <a:buClr>
          <a:srgbClr val="797778"/>
        </a:buClr>
        <a:buFont typeface="Arial" pitchFamily="34" charset="0"/>
        <a:buChar char="•"/>
        <a:defRPr sz="1013" b="0" kern="1200">
          <a:solidFill>
            <a:schemeClr val="tx1"/>
          </a:solidFill>
          <a:latin typeface="+mn-lt"/>
          <a:ea typeface="+mn-ea"/>
          <a:cs typeface="+mn-cs"/>
        </a:defRPr>
      </a:lvl2pPr>
      <a:lvl3pPr marL="303602" indent="-102689" algn="l" defTabSz="520588" rtl="0" eaLnBrk="1" latinLnBrk="0" hangingPunct="1">
        <a:lnSpc>
          <a:spcPct val="95000"/>
        </a:lnSpc>
        <a:spcBef>
          <a:spcPts val="0"/>
        </a:spcBef>
        <a:spcAft>
          <a:spcPts val="563"/>
        </a:spcAft>
        <a:buClr>
          <a:srgbClr val="797778"/>
        </a:buClr>
        <a:buFont typeface="Arial" pitchFamily="34" charset="0"/>
        <a:buChar char="-"/>
        <a:defRPr sz="900" b="0" kern="1200">
          <a:solidFill>
            <a:schemeClr val="tx1"/>
          </a:solidFill>
          <a:latin typeface="+mn-lt"/>
          <a:ea typeface="+mn-ea"/>
          <a:cs typeface="+mn-cs"/>
        </a:defRPr>
      </a:lvl3pPr>
      <a:lvl4pPr marL="401826" indent="-98225" algn="l" defTabSz="514337" rtl="0" eaLnBrk="1" latinLnBrk="0" hangingPunct="1">
        <a:lnSpc>
          <a:spcPct val="95000"/>
        </a:lnSpc>
        <a:spcBef>
          <a:spcPts val="0"/>
        </a:spcBef>
        <a:spcAft>
          <a:spcPts val="563"/>
        </a:spcAft>
        <a:buClr>
          <a:srgbClr val="797778"/>
        </a:buClr>
        <a:buFont typeface="Arial" pitchFamily="34" charset="0"/>
        <a:buChar char="•"/>
        <a:defRPr sz="788" b="0" kern="1200">
          <a:solidFill>
            <a:schemeClr val="tx1"/>
          </a:solidFill>
          <a:latin typeface="+mn-lt"/>
          <a:ea typeface="+mn-ea"/>
          <a:cs typeface="+mn-cs"/>
        </a:defRPr>
      </a:lvl4pPr>
      <a:lvl5pPr marL="504515" indent="-102689" algn="l" defTabSz="514337" rtl="0" eaLnBrk="1" latinLnBrk="0" hangingPunct="1">
        <a:lnSpc>
          <a:spcPct val="95000"/>
        </a:lnSpc>
        <a:spcBef>
          <a:spcPts val="0"/>
        </a:spcBef>
        <a:spcAft>
          <a:spcPts val="563"/>
        </a:spcAft>
        <a:buClr>
          <a:srgbClr val="797778"/>
        </a:buClr>
        <a:buFont typeface="Arial" pitchFamily="34" charset="0"/>
        <a:buChar char="»"/>
        <a:defRPr sz="675" b="0" kern="1200">
          <a:solidFill>
            <a:schemeClr val="tx1"/>
          </a:solidFill>
          <a:latin typeface="+mn-lt"/>
          <a:ea typeface="+mn-ea"/>
          <a:cs typeface="+mn-cs"/>
        </a:defRPr>
      </a:lvl5pPr>
      <a:lvl6pPr marL="1414428"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4"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0">
          <p15:clr>
            <a:srgbClr val="F26B43"/>
          </p15:clr>
        </p15:guide>
        <p15:guide id="2" pos="4193">
          <p15:clr>
            <a:srgbClr val="F26B43"/>
          </p15:clr>
        </p15:guide>
        <p15:guide id="3" pos="144">
          <p15:clr>
            <a:srgbClr val="F26B43"/>
          </p15:clr>
        </p15:guide>
        <p15:guide id="4" orient="horz" pos="3132">
          <p15:clr>
            <a:srgbClr val="F26B43"/>
          </p15:clr>
        </p15:guide>
        <p15:guide id="5" orient="horz" pos="4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Slide Number Placeholder 17"/>
          <p:cNvSpPr>
            <a:spLocks noGrp="1"/>
          </p:cNvSpPr>
          <p:nvPr>
            <p:ph type="sldNum" sz="quarter" idx="4"/>
          </p:nvPr>
        </p:nvSpPr>
        <p:spPr>
          <a:xfrm>
            <a:off x="6329172" y="4767274"/>
            <a:ext cx="2581656" cy="274637"/>
          </a:xfrm>
          <a:prstGeom prst="rect">
            <a:avLst/>
          </a:prstGeom>
        </p:spPr>
        <p:txBody>
          <a:bodyPr vert="horz" lIns="91440" tIns="45720" rIns="91440" bIns="45720" rtlCol="0" anchor="ctr"/>
          <a:lstStyle>
            <a:lvl1pPr algn="r">
              <a:defRPr sz="600">
                <a:solidFill>
                  <a:schemeClr val="bg1"/>
                </a:solidFill>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1021738400"/>
      </p:ext>
    </p:extLst>
  </p:cSld>
  <p:clrMap bg1="dk1" tx1="lt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Lst>
  <p:hf hdr="0" ftr="0" dt="0"/>
  <p:txStyles>
    <p:titleStyle>
      <a:lvl1pPr algn="l" defTabSz="685797" rtl="0" eaLnBrk="1" latinLnBrk="0" hangingPunct="1">
        <a:spcBef>
          <a:spcPct val="0"/>
        </a:spcBef>
        <a:buNone/>
        <a:defRPr sz="3600" b="1" i="0" kern="1200">
          <a:solidFill>
            <a:srgbClr val="3A4F92"/>
          </a:solidFill>
          <a:latin typeface="Arial"/>
          <a:ea typeface="+mj-ea"/>
          <a:cs typeface="Arial"/>
        </a:defRPr>
      </a:lvl1pPr>
    </p:titleStyle>
    <p:bodyStyle>
      <a:lvl1pPr marL="0" indent="0" algn="l" defTabSz="685797" rtl="0" eaLnBrk="1" latinLnBrk="0" hangingPunct="1">
        <a:spcBef>
          <a:spcPct val="20000"/>
        </a:spcBef>
        <a:buFont typeface="Arial" pitchFamily="34" charset="0"/>
        <a:buNone/>
        <a:defRPr sz="2400" kern="1200">
          <a:solidFill>
            <a:schemeClr val="bg1"/>
          </a:solidFill>
          <a:latin typeface="+mn-lt"/>
          <a:ea typeface="+mn-ea"/>
          <a:cs typeface="+mn-cs"/>
        </a:defRPr>
      </a:lvl1pPr>
      <a:lvl2pPr marL="557212" indent="-214313" algn="l" defTabSz="685797" rtl="0" eaLnBrk="1" latinLnBrk="0" hangingPunct="1">
        <a:spcBef>
          <a:spcPct val="20000"/>
        </a:spcBef>
        <a:buFont typeface="Arial" pitchFamily="34" charset="0"/>
        <a:buChar char="–"/>
        <a:defRPr sz="2100" kern="1200">
          <a:solidFill>
            <a:schemeClr val="bg1"/>
          </a:solidFill>
          <a:latin typeface="+mn-lt"/>
          <a:ea typeface="+mn-ea"/>
          <a:cs typeface="+mn-cs"/>
        </a:defRPr>
      </a:lvl2pPr>
      <a:lvl3pPr marL="857243" indent="-171450" algn="l" defTabSz="685797"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200143" indent="-171450" algn="l" defTabSz="685797" rtl="0" eaLnBrk="1" latinLnBrk="0" hangingPunct="1">
        <a:spcBef>
          <a:spcPct val="20000"/>
        </a:spcBef>
        <a:buFont typeface="Arial" pitchFamily="34" charset="0"/>
        <a:buChar char="–"/>
        <a:defRPr sz="1500" kern="1200">
          <a:solidFill>
            <a:schemeClr val="bg1"/>
          </a:solidFill>
          <a:latin typeface="+mn-lt"/>
          <a:ea typeface="+mn-ea"/>
          <a:cs typeface="+mn-cs"/>
        </a:defRPr>
      </a:lvl4pPr>
      <a:lvl5pPr marL="1543038" indent="-171450" algn="l" defTabSz="685797" rtl="0" eaLnBrk="1" latinLnBrk="0" hangingPunct="1">
        <a:spcBef>
          <a:spcPct val="20000"/>
        </a:spcBef>
        <a:buFont typeface="Arial" pitchFamily="34" charset="0"/>
        <a:buChar char="»"/>
        <a:defRPr sz="1500" kern="1200">
          <a:solidFill>
            <a:schemeClr val="bg1"/>
          </a:solidFill>
          <a:latin typeface="+mn-lt"/>
          <a:ea typeface="+mn-ea"/>
          <a:cs typeface="+mn-cs"/>
        </a:defRPr>
      </a:lvl5pPr>
      <a:lvl6pPr marL="1885936" indent="-171450" algn="l" defTabSz="68579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36" indent="-171450" algn="l" defTabSz="68579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34" indent="-171450" algn="l" defTabSz="68579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29" indent="-171450" algn="l" defTabSz="68579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97" rtl="0" eaLnBrk="1" latinLnBrk="0" hangingPunct="1">
        <a:defRPr sz="1300" kern="1200">
          <a:solidFill>
            <a:schemeClr val="tx1"/>
          </a:solidFill>
          <a:latin typeface="+mn-lt"/>
          <a:ea typeface="+mn-ea"/>
          <a:cs typeface="+mn-cs"/>
        </a:defRPr>
      </a:lvl1pPr>
      <a:lvl2pPr marL="342900" algn="l" defTabSz="685797" rtl="0" eaLnBrk="1" latinLnBrk="0" hangingPunct="1">
        <a:defRPr sz="1300" kern="1200">
          <a:solidFill>
            <a:schemeClr val="tx1"/>
          </a:solidFill>
          <a:latin typeface="+mn-lt"/>
          <a:ea typeface="+mn-ea"/>
          <a:cs typeface="+mn-cs"/>
        </a:defRPr>
      </a:lvl2pPr>
      <a:lvl3pPr marL="685797" algn="l" defTabSz="685797" rtl="0" eaLnBrk="1" latinLnBrk="0" hangingPunct="1">
        <a:defRPr sz="1300" kern="1200">
          <a:solidFill>
            <a:schemeClr val="tx1"/>
          </a:solidFill>
          <a:latin typeface="+mn-lt"/>
          <a:ea typeface="+mn-ea"/>
          <a:cs typeface="+mn-cs"/>
        </a:defRPr>
      </a:lvl3pPr>
      <a:lvl4pPr marL="1028693" algn="l" defTabSz="685797" rtl="0" eaLnBrk="1" latinLnBrk="0" hangingPunct="1">
        <a:defRPr sz="1300" kern="1200">
          <a:solidFill>
            <a:schemeClr val="tx1"/>
          </a:solidFill>
          <a:latin typeface="+mn-lt"/>
          <a:ea typeface="+mn-ea"/>
          <a:cs typeface="+mn-cs"/>
        </a:defRPr>
      </a:lvl4pPr>
      <a:lvl5pPr marL="1371592" algn="l" defTabSz="685797" rtl="0" eaLnBrk="1" latinLnBrk="0" hangingPunct="1">
        <a:defRPr sz="1300" kern="1200">
          <a:solidFill>
            <a:schemeClr val="tx1"/>
          </a:solidFill>
          <a:latin typeface="+mn-lt"/>
          <a:ea typeface="+mn-ea"/>
          <a:cs typeface="+mn-cs"/>
        </a:defRPr>
      </a:lvl5pPr>
      <a:lvl6pPr marL="1714488" algn="l" defTabSz="685797" rtl="0" eaLnBrk="1" latinLnBrk="0" hangingPunct="1">
        <a:defRPr sz="1300" kern="1200">
          <a:solidFill>
            <a:schemeClr val="tx1"/>
          </a:solidFill>
          <a:latin typeface="+mn-lt"/>
          <a:ea typeface="+mn-ea"/>
          <a:cs typeface="+mn-cs"/>
        </a:defRPr>
      </a:lvl6pPr>
      <a:lvl7pPr marL="2057386" algn="l" defTabSz="685797" rtl="0" eaLnBrk="1" latinLnBrk="0" hangingPunct="1">
        <a:defRPr sz="1300" kern="1200">
          <a:solidFill>
            <a:schemeClr val="tx1"/>
          </a:solidFill>
          <a:latin typeface="+mn-lt"/>
          <a:ea typeface="+mn-ea"/>
          <a:cs typeface="+mn-cs"/>
        </a:defRPr>
      </a:lvl7pPr>
      <a:lvl8pPr marL="2400282" algn="l" defTabSz="685797" rtl="0" eaLnBrk="1" latinLnBrk="0" hangingPunct="1">
        <a:defRPr sz="1300" kern="1200">
          <a:solidFill>
            <a:schemeClr val="tx1"/>
          </a:solidFill>
          <a:latin typeface="+mn-lt"/>
          <a:ea typeface="+mn-ea"/>
          <a:cs typeface="+mn-cs"/>
        </a:defRPr>
      </a:lvl8pPr>
      <a:lvl9pPr marL="2743180" algn="l" defTabSz="685797"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F4B22B9-AA1E-0A49-9549-FFC47E5DBC3A}" type="datetimeFigureOut">
              <a:rPr lang="en-US" smtClean="0"/>
              <a:pPr/>
              <a:t>5/31/22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1319EB-EB3A-1345-A137-E7C6EC56F939}" type="slidenum">
              <a:rPr lang="en-US" smtClean="0"/>
              <a:pPr/>
              <a:t>‹#›</a:t>
            </a:fld>
            <a:endParaRPr lang="en-US"/>
          </a:p>
        </p:txBody>
      </p:sp>
    </p:spTree>
    <p:extLst>
      <p:ext uri="{BB962C8B-B14F-4D97-AF65-F5344CB8AC3E}">
        <p14:creationId xmlns:p14="http://schemas.microsoft.com/office/powerpoint/2010/main" val="3187927461"/>
      </p:ext>
    </p:extLst>
  </p:cSld>
  <p:clrMap bg1="lt1" tx1="dk1" bg2="lt2" tx2="dk2" accent1="accent1" accent2="accent2" accent3="accent3" accent4="accent4" accent5="accent5" accent6="accent6" hlink="hlink" folHlink="folHlink"/>
  <p:sldLayoutIdLst>
    <p:sldLayoutId id="2147483844"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65F666-8819-D44D-A2DA-DC7A4E81A56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BE6DFA5-14B9-644F-B81D-94AFC93BE08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B7A6C7E-C558-3247-96B7-2685B0A08F6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F4E595D-37D5-3C40-A9CE-249E7F7B79F3}" type="datetimeFigureOut">
              <a:rPr lang="en-GB" smtClean="0"/>
              <a:t>31/05/2022</a:t>
            </a:fld>
            <a:endParaRPr lang="en-GB"/>
          </a:p>
        </p:txBody>
      </p:sp>
      <p:sp>
        <p:nvSpPr>
          <p:cNvPr id="5" name="Footer Placeholder 4">
            <a:extLst>
              <a:ext uri="{FF2B5EF4-FFF2-40B4-BE49-F238E27FC236}">
                <a16:creationId xmlns:a16="http://schemas.microsoft.com/office/drawing/2014/main" id="{65659401-7D0B-2A4B-B50D-39E44751DEF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0DEF81E-62B5-7C49-A592-F81A5850D61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0117A7-A1CF-D948-9940-C44CCA34F7A6}" type="slidenum">
              <a:rPr lang="en-GB" smtClean="0"/>
              <a:t>‹#›</a:t>
            </a:fld>
            <a:endParaRPr lang="en-GB"/>
          </a:p>
        </p:txBody>
      </p:sp>
    </p:spTree>
    <p:extLst>
      <p:ext uri="{BB962C8B-B14F-4D97-AF65-F5344CB8AC3E}">
        <p14:creationId xmlns:p14="http://schemas.microsoft.com/office/powerpoint/2010/main" val="69864953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50"/>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2000" y="114300"/>
            <a:ext cx="7620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945" tIns="40973" rIns="81945" bIns="40973"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body" idx="1"/>
          </p:nvPr>
        </p:nvSpPr>
        <p:spPr bwMode="auto">
          <a:xfrm>
            <a:off x="685800" y="1198961"/>
            <a:ext cx="7772400" cy="343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945" tIns="40973" rIns="81945" bIns="4097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4800600"/>
            <a:ext cx="1905000" cy="342900"/>
          </a:xfrm>
          <a:prstGeom prst="rect">
            <a:avLst/>
          </a:prstGeom>
          <a:noFill/>
          <a:ln>
            <a:noFill/>
          </a:ln>
        </p:spPr>
        <p:txBody>
          <a:bodyPr vert="horz" wrap="square" lIns="81945" tIns="40973" rIns="81945" bIns="40973" numCol="1" anchor="t" anchorCtr="0" compatLnSpc="1">
            <a:prstTxWarp prst="textNoShape">
              <a:avLst/>
            </a:prstTxWarp>
          </a:bodyPr>
          <a:lstStyle>
            <a:lvl1pPr eaLnBrk="0" hangingPunct="0">
              <a:defRPr sz="975">
                <a:solidFill>
                  <a:srgbClr val="000000"/>
                </a:solidFill>
                <a:latin typeface="Times" pitchFamily="18" charset="0"/>
              </a:defRPr>
            </a:lvl1pPr>
          </a:lstStyle>
          <a:p>
            <a:pPr defTabSz="685783" fontAlgn="base">
              <a:spcBef>
                <a:spcPct val="0"/>
              </a:spcBef>
              <a:spcAft>
                <a:spcPct val="0"/>
              </a:spcAft>
              <a:defRPr/>
            </a:pPr>
            <a:endParaRPr lang="en-US">
              <a:ea typeface="ＭＳ Ｐゴシック" panose="020B0600070205080204" pitchFamily="34" charset="-128"/>
              <a:cs typeface="Arial" panose="020B0604020202020204" pitchFamily="34" charset="0"/>
            </a:endParaRPr>
          </a:p>
        </p:txBody>
      </p:sp>
      <p:sp>
        <p:nvSpPr>
          <p:cNvPr id="1029" name="Rectangle 5"/>
          <p:cNvSpPr>
            <a:spLocks noGrp="1" noChangeArrowheads="1"/>
          </p:cNvSpPr>
          <p:nvPr>
            <p:ph type="ftr" sz="quarter" idx="3"/>
          </p:nvPr>
        </p:nvSpPr>
        <p:spPr bwMode="auto">
          <a:xfrm>
            <a:off x="3124200" y="4800600"/>
            <a:ext cx="2895600" cy="342900"/>
          </a:xfrm>
          <a:prstGeom prst="rect">
            <a:avLst/>
          </a:prstGeom>
          <a:noFill/>
          <a:ln>
            <a:noFill/>
          </a:ln>
        </p:spPr>
        <p:txBody>
          <a:bodyPr vert="horz" wrap="square" lIns="81945" tIns="40973" rIns="81945" bIns="40973" numCol="1" anchor="t" anchorCtr="0" compatLnSpc="1">
            <a:prstTxWarp prst="textNoShape">
              <a:avLst/>
            </a:prstTxWarp>
          </a:bodyPr>
          <a:lstStyle>
            <a:lvl1pPr algn="ctr" eaLnBrk="0" hangingPunct="0">
              <a:defRPr sz="975">
                <a:solidFill>
                  <a:srgbClr val="000000"/>
                </a:solidFill>
                <a:latin typeface="Times" pitchFamily="18" charset="0"/>
              </a:defRPr>
            </a:lvl1pPr>
          </a:lstStyle>
          <a:p>
            <a:pPr defTabSz="685783" fontAlgn="base">
              <a:spcBef>
                <a:spcPct val="0"/>
              </a:spcBef>
              <a:spcAft>
                <a:spcPct val="0"/>
              </a:spcAft>
              <a:defRPr/>
            </a:pPr>
            <a:endParaRPr lang="en-US">
              <a:ea typeface="ＭＳ Ｐゴシック" panose="020B0600070205080204" pitchFamily="34" charset="-128"/>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4800600"/>
            <a:ext cx="1905000" cy="342900"/>
          </a:xfrm>
          <a:prstGeom prst="rect">
            <a:avLst/>
          </a:prstGeom>
          <a:noFill/>
          <a:ln>
            <a:noFill/>
          </a:ln>
        </p:spPr>
        <p:txBody>
          <a:bodyPr vert="horz" wrap="square" lIns="81945" tIns="40973" rIns="81945" bIns="40973" numCol="1" anchor="t" anchorCtr="0" compatLnSpc="1">
            <a:prstTxWarp prst="textNoShape">
              <a:avLst/>
            </a:prstTxWarp>
          </a:bodyPr>
          <a:lstStyle>
            <a:lvl1pPr algn="r" eaLnBrk="0" hangingPunct="0">
              <a:defRPr sz="975">
                <a:solidFill>
                  <a:srgbClr val="000000"/>
                </a:solidFill>
                <a:latin typeface="Times" panose="02020603050405020304" pitchFamily="18" charset="0"/>
              </a:defRPr>
            </a:lvl1pPr>
          </a:lstStyle>
          <a:p>
            <a:pPr defTabSz="685783" fontAlgn="base">
              <a:spcBef>
                <a:spcPct val="0"/>
              </a:spcBef>
              <a:spcAft>
                <a:spcPct val="0"/>
              </a:spcAft>
            </a:pPr>
            <a:fld id="{ECFB04D3-5DAA-4D5C-85FE-C058D932CAB1}" type="slidenum">
              <a:rPr lang="en-US" altLang="en-US" smtClean="0">
                <a:ea typeface="ＭＳ Ｐゴシック" panose="020B0600070205080204" pitchFamily="34" charset="-128"/>
                <a:cs typeface="Arial" panose="020B0604020202020204" pitchFamily="34" charset="0"/>
              </a:rPr>
              <a:pPr defTabSz="685783" fontAlgn="base">
                <a:spcBef>
                  <a:spcPct val="0"/>
                </a:spcBef>
                <a:spcAft>
                  <a:spcPct val="0"/>
                </a:spcAft>
              </a:pPr>
              <a:t>‹#›</a:t>
            </a:fld>
            <a:endParaRPr lang="en-US" altLang="en-US">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654660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Lst>
  <p:txStyles>
    <p:titleStyle>
      <a:lvl1pPr algn="ctr" defTabSz="613157" rtl="0" eaLnBrk="0" fontAlgn="base" hangingPunct="0">
        <a:spcBef>
          <a:spcPct val="0"/>
        </a:spcBef>
        <a:spcAft>
          <a:spcPct val="0"/>
        </a:spcAft>
        <a:defRPr sz="1650" b="1">
          <a:solidFill>
            <a:srgbClr val="FFF300"/>
          </a:solidFill>
          <a:latin typeface="+mj-lt"/>
          <a:ea typeface="+mj-ea"/>
          <a:cs typeface="+mj-cs"/>
        </a:defRPr>
      </a:lvl1pPr>
      <a:lvl2pPr algn="ctr" defTabSz="613157" rtl="0" eaLnBrk="0" fontAlgn="base" hangingPunct="0">
        <a:spcBef>
          <a:spcPct val="0"/>
        </a:spcBef>
        <a:spcAft>
          <a:spcPct val="0"/>
        </a:spcAft>
        <a:defRPr sz="1650" b="1">
          <a:solidFill>
            <a:srgbClr val="FFF300"/>
          </a:solidFill>
          <a:latin typeface="Arial" pitchFamily="34" charset="0"/>
        </a:defRPr>
      </a:lvl2pPr>
      <a:lvl3pPr algn="ctr" defTabSz="613157" rtl="0" eaLnBrk="0" fontAlgn="base" hangingPunct="0">
        <a:spcBef>
          <a:spcPct val="0"/>
        </a:spcBef>
        <a:spcAft>
          <a:spcPct val="0"/>
        </a:spcAft>
        <a:defRPr sz="1650" b="1">
          <a:solidFill>
            <a:srgbClr val="FFF300"/>
          </a:solidFill>
          <a:latin typeface="Arial" pitchFamily="34" charset="0"/>
        </a:defRPr>
      </a:lvl3pPr>
      <a:lvl4pPr algn="ctr" defTabSz="613157" rtl="0" eaLnBrk="0" fontAlgn="base" hangingPunct="0">
        <a:spcBef>
          <a:spcPct val="0"/>
        </a:spcBef>
        <a:spcAft>
          <a:spcPct val="0"/>
        </a:spcAft>
        <a:defRPr sz="1650" b="1">
          <a:solidFill>
            <a:srgbClr val="FFF300"/>
          </a:solidFill>
          <a:latin typeface="Arial" pitchFamily="34" charset="0"/>
        </a:defRPr>
      </a:lvl4pPr>
      <a:lvl5pPr algn="ctr" defTabSz="613157" rtl="0" eaLnBrk="0" fontAlgn="base" hangingPunct="0">
        <a:spcBef>
          <a:spcPct val="0"/>
        </a:spcBef>
        <a:spcAft>
          <a:spcPct val="0"/>
        </a:spcAft>
        <a:defRPr sz="1650" b="1">
          <a:solidFill>
            <a:srgbClr val="FFF300"/>
          </a:solidFill>
          <a:latin typeface="Arial" pitchFamily="34" charset="0"/>
        </a:defRPr>
      </a:lvl5pPr>
      <a:lvl6pPr marL="342892" algn="ctr" defTabSz="613157" rtl="0" fontAlgn="base">
        <a:spcBef>
          <a:spcPct val="0"/>
        </a:spcBef>
        <a:spcAft>
          <a:spcPct val="0"/>
        </a:spcAft>
        <a:defRPr sz="1650" b="1">
          <a:solidFill>
            <a:srgbClr val="FFF300"/>
          </a:solidFill>
          <a:latin typeface="Arial" pitchFamily="34" charset="0"/>
        </a:defRPr>
      </a:lvl6pPr>
      <a:lvl7pPr marL="685783" algn="ctr" defTabSz="613157" rtl="0" fontAlgn="base">
        <a:spcBef>
          <a:spcPct val="0"/>
        </a:spcBef>
        <a:spcAft>
          <a:spcPct val="0"/>
        </a:spcAft>
        <a:defRPr sz="1650" b="1">
          <a:solidFill>
            <a:srgbClr val="FFF300"/>
          </a:solidFill>
          <a:latin typeface="Arial" pitchFamily="34" charset="0"/>
        </a:defRPr>
      </a:lvl7pPr>
      <a:lvl8pPr marL="1028675" algn="ctr" defTabSz="613157" rtl="0" fontAlgn="base">
        <a:spcBef>
          <a:spcPct val="0"/>
        </a:spcBef>
        <a:spcAft>
          <a:spcPct val="0"/>
        </a:spcAft>
        <a:defRPr sz="1650" b="1">
          <a:solidFill>
            <a:srgbClr val="FFF300"/>
          </a:solidFill>
          <a:latin typeface="Arial" pitchFamily="34" charset="0"/>
        </a:defRPr>
      </a:lvl8pPr>
      <a:lvl9pPr marL="1371566" algn="ctr" defTabSz="613157" rtl="0" fontAlgn="base">
        <a:spcBef>
          <a:spcPct val="0"/>
        </a:spcBef>
        <a:spcAft>
          <a:spcPct val="0"/>
        </a:spcAft>
        <a:defRPr sz="1650" b="1">
          <a:solidFill>
            <a:srgbClr val="FFF300"/>
          </a:solidFill>
          <a:latin typeface="Arial" pitchFamily="34" charset="0"/>
        </a:defRPr>
      </a:lvl9pPr>
    </p:titleStyle>
    <p:bodyStyle>
      <a:lvl1pPr marL="230975" indent="-230975" algn="l" defTabSz="613157" rtl="0" eaLnBrk="0" fontAlgn="base" hangingPunct="0">
        <a:spcBef>
          <a:spcPct val="20000"/>
        </a:spcBef>
        <a:spcAft>
          <a:spcPct val="0"/>
        </a:spcAft>
        <a:buClr>
          <a:srgbClr val="FFF300"/>
        </a:buClr>
        <a:buFont typeface="Wingdings" panose="05000000000000000000" pitchFamily="2" charset="2"/>
        <a:buChar char="§"/>
        <a:defRPr sz="1425">
          <a:solidFill>
            <a:srgbClr val="EEEEEE"/>
          </a:solidFill>
          <a:latin typeface="+mn-lt"/>
          <a:ea typeface="+mn-ea"/>
          <a:cs typeface="+mn-cs"/>
        </a:defRPr>
      </a:lvl1pPr>
      <a:lvl2pPr marL="500051" indent="-192876" algn="l" defTabSz="613157" rtl="0" eaLnBrk="0" fontAlgn="base" hangingPunct="0">
        <a:spcBef>
          <a:spcPct val="20000"/>
        </a:spcBef>
        <a:spcAft>
          <a:spcPct val="0"/>
        </a:spcAft>
        <a:buClr>
          <a:srgbClr val="FFF300"/>
        </a:buClr>
        <a:buChar char="–"/>
        <a:defRPr sz="1425">
          <a:solidFill>
            <a:srgbClr val="EEEEEE"/>
          </a:solidFill>
          <a:latin typeface="+mn-lt"/>
        </a:defRPr>
      </a:lvl2pPr>
      <a:lvl3pPr marL="767935" indent="-154778" algn="l" defTabSz="613157" rtl="0" eaLnBrk="0" fontAlgn="base" hangingPunct="0">
        <a:spcBef>
          <a:spcPct val="20000"/>
        </a:spcBef>
        <a:spcAft>
          <a:spcPct val="0"/>
        </a:spcAft>
        <a:buClr>
          <a:srgbClr val="FFF300"/>
        </a:buClr>
        <a:buFont typeface="Times" panose="02020603050405020304" pitchFamily="18" charset="0"/>
        <a:buChar char="•"/>
        <a:defRPr sz="1425">
          <a:solidFill>
            <a:srgbClr val="EEEEEE"/>
          </a:solidFill>
          <a:latin typeface="+mn-lt"/>
        </a:defRPr>
      </a:lvl3pPr>
      <a:lvl4pPr marL="1076298" indent="-154778" algn="l" defTabSz="613157" rtl="0" eaLnBrk="0" fontAlgn="base" hangingPunct="0">
        <a:spcBef>
          <a:spcPct val="20000"/>
        </a:spcBef>
        <a:spcAft>
          <a:spcPct val="0"/>
        </a:spcAft>
        <a:buClr>
          <a:srgbClr val="FFF300"/>
        </a:buClr>
        <a:buChar char="–"/>
        <a:defRPr sz="1425">
          <a:solidFill>
            <a:srgbClr val="EEEEEE"/>
          </a:solidFill>
          <a:latin typeface="+mn-lt"/>
        </a:defRPr>
      </a:lvl4pPr>
      <a:lvl5pPr marL="1383472" indent="-153587" algn="l" defTabSz="613157" rtl="0" eaLnBrk="0" fontAlgn="base" hangingPunct="0">
        <a:spcBef>
          <a:spcPct val="20000"/>
        </a:spcBef>
        <a:spcAft>
          <a:spcPct val="0"/>
        </a:spcAft>
        <a:buClr>
          <a:srgbClr val="FFF300"/>
        </a:buClr>
        <a:buFont typeface="Wingdings" panose="05000000000000000000" pitchFamily="2" charset="2"/>
        <a:buChar char="Ø"/>
        <a:defRPr sz="1425">
          <a:solidFill>
            <a:srgbClr val="EEEEEE"/>
          </a:solidFill>
          <a:latin typeface="+mn-lt"/>
        </a:defRPr>
      </a:lvl5pPr>
      <a:lvl6pPr marL="1726363" indent="-153587" algn="l" defTabSz="613157" rtl="0" fontAlgn="base">
        <a:spcBef>
          <a:spcPct val="20000"/>
        </a:spcBef>
        <a:spcAft>
          <a:spcPct val="0"/>
        </a:spcAft>
        <a:buClr>
          <a:srgbClr val="FFF300"/>
        </a:buClr>
        <a:buFont typeface="Wingdings" pitchFamily="2" charset="2"/>
        <a:buChar char="Ø"/>
        <a:defRPr sz="1425">
          <a:solidFill>
            <a:srgbClr val="EEEEEE"/>
          </a:solidFill>
          <a:latin typeface="+mn-lt"/>
        </a:defRPr>
      </a:lvl6pPr>
      <a:lvl7pPr marL="2069255" indent="-153587" algn="l" defTabSz="613157" rtl="0" fontAlgn="base">
        <a:spcBef>
          <a:spcPct val="20000"/>
        </a:spcBef>
        <a:spcAft>
          <a:spcPct val="0"/>
        </a:spcAft>
        <a:buClr>
          <a:srgbClr val="FFF300"/>
        </a:buClr>
        <a:buFont typeface="Wingdings" pitchFamily="2" charset="2"/>
        <a:buChar char="Ø"/>
        <a:defRPr sz="1425">
          <a:solidFill>
            <a:srgbClr val="EEEEEE"/>
          </a:solidFill>
          <a:latin typeface="+mn-lt"/>
        </a:defRPr>
      </a:lvl7pPr>
      <a:lvl8pPr marL="2412146" indent="-153587" algn="l" defTabSz="613157" rtl="0" fontAlgn="base">
        <a:spcBef>
          <a:spcPct val="20000"/>
        </a:spcBef>
        <a:spcAft>
          <a:spcPct val="0"/>
        </a:spcAft>
        <a:buClr>
          <a:srgbClr val="FFF300"/>
        </a:buClr>
        <a:buFont typeface="Wingdings" pitchFamily="2" charset="2"/>
        <a:buChar char="Ø"/>
        <a:defRPr sz="1425">
          <a:solidFill>
            <a:srgbClr val="EEEEEE"/>
          </a:solidFill>
          <a:latin typeface="+mn-lt"/>
        </a:defRPr>
      </a:lvl8pPr>
      <a:lvl9pPr marL="2755037" indent="-153587" algn="l" defTabSz="613157" rtl="0" fontAlgn="base">
        <a:spcBef>
          <a:spcPct val="20000"/>
        </a:spcBef>
        <a:spcAft>
          <a:spcPct val="0"/>
        </a:spcAft>
        <a:buClr>
          <a:srgbClr val="FFF300"/>
        </a:buClr>
        <a:buFont typeface="Wingdings" pitchFamily="2" charset="2"/>
        <a:buChar char="Ø"/>
        <a:defRPr sz="1425">
          <a:solidFill>
            <a:srgbClr val="EEEEEE"/>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29.xml"/><Relationship Id="rId6" Type="http://schemas.openxmlformats.org/officeDocument/2006/relationships/image" Target="../media/image37.jpeg"/><Relationship Id="rId5" Type="http://schemas.openxmlformats.org/officeDocument/2006/relationships/image" Target="../media/image36.emf"/><Relationship Id="rId4" Type="http://schemas.openxmlformats.org/officeDocument/2006/relationships/image" Target="../media/image35.png"/><Relationship Id="rId9" Type="http://schemas.openxmlformats.org/officeDocument/2006/relationships/image" Target="../media/image40.tif"/></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86.xml"/></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3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11.xml"/><Relationship Id="rId5" Type="http://schemas.openxmlformats.org/officeDocument/2006/relationships/image" Target="../media/image64.emf"/><Relationship Id="rId4" Type="http://schemas.openxmlformats.org/officeDocument/2006/relationships/image" Target="../media/image63.emf"/></Relationships>
</file>

<file path=ppt/slides/_rels/slide1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30.xml"/><Relationship Id="rId4" Type="http://schemas.openxmlformats.org/officeDocument/2006/relationships/image" Target="../media/image67.emf"/></Relationships>
</file>

<file path=ppt/slides/_rels/slide1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9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5.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89.xml"/><Relationship Id="rId4" Type="http://schemas.openxmlformats.org/officeDocument/2006/relationships/image" Target="../media/image72.emf"/></Relationships>
</file>

<file path=ppt/slides/_rels/slide2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147.xml"/><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151.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45.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11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47.xml"/><Relationship Id="rId1" Type="http://schemas.openxmlformats.org/officeDocument/2006/relationships/tags" Target="../tags/tag4.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86.emf"/></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119.xml"/><Relationship Id="rId5" Type="http://schemas.openxmlformats.org/officeDocument/2006/relationships/image" Target="../media/image92.png"/><Relationship Id="rId4" Type="http://schemas.openxmlformats.org/officeDocument/2006/relationships/image" Target="../media/image91.emf"/></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119.xml"/><Relationship Id="rId5" Type="http://schemas.openxmlformats.org/officeDocument/2006/relationships/image" Target="../media/image94.png"/><Relationship Id="rId4" Type="http://schemas.openxmlformats.org/officeDocument/2006/relationships/image" Target="../media/image91.emf"/></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119.xml"/><Relationship Id="rId5" Type="http://schemas.openxmlformats.org/officeDocument/2006/relationships/image" Target="../media/image96.png"/><Relationship Id="rId4" Type="http://schemas.openxmlformats.org/officeDocument/2006/relationships/image" Target="../media/image91.emf"/></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114.xml"/><Relationship Id="rId4" Type="http://schemas.openxmlformats.org/officeDocument/2006/relationships/image" Target="../media/image98.jpeg"/></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114.xml"/><Relationship Id="rId5" Type="http://schemas.openxmlformats.org/officeDocument/2006/relationships/image" Target="../media/image101.jpeg"/><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7.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103.xml"/><Relationship Id="rId4" Type="http://schemas.openxmlformats.org/officeDocument/2006/relationships/image" Target="../media/image103.emf"/></Relationships>
</file>

<file path=ppt/slides/_rels/slide42.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png"/><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14.xml"/><Relationship Id="rId5" Type="http://schemas.openxmlformats.org/officeDocument/2006/relationships/image" Target="../media/image110.emf"/><Relationship Id="rId4" Type="http://schemas.openxmlformats.org/officeDocument/2006/relationships/image" Target="../media/image109.emf"/></Relationships>
</file>

<file path=ppt/slides/_rels/slide4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27.xml"/><Relationship Id="rId1" Type="http://schemas.openxmlformats.org/officeDocument/2006/relationships/slideLayout" Target="../slideLayouts/slideLayout340.xml"/><Relationship Id="rId5" Type="http://schemas.openxmlformats.org/officeDocument/2006/relationships/image" Target="../media/image113.emf"/><Relationship Id="rId4" Type="http://schemas.openxmlformats.org/officeDocument/2006/relationships/image" Target="../media/image112.emf"/></Relationships>
</file>

<file path=ppt/slides/_rels/slide4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14.xml"/><Relationship Id="rId4" Type="http://schemas.openxmlformats.org/officeDocument/2006/relationships/image" Target="../media/image11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5.jpeg"/><Relationship Id="rId7" Type="http://schemas.openxmlformats.org/officeDocument/2006/relationships/diagramColors" Target="../diagrams/colors1.xml"/><Relationship Id="rId2" Type="http://schemas.openxmlformats.org/officeDocument/2006/relationships/image" Target="../media/image44.jpeg"/><Relationship Id="rId1" Type="http://schemas.openxmlformats.org/officeDocument/2006/relationships/slideLayout" Target="../slideLayouts/slideLayout18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8" Type="http://schemas.openxmlformats.org/officeDocument/2006/relationships/image" Target="../media/image123.gif"/><Relationship Id="rId13" Type="http://schemas.openxmlformats.org/officeDocument/2006/relationships/image" Target="../media/image128.jpeg"/><Relationship Id="rId18" Type="http://schemas.openxmlformats.org/officeDocument/2006/relationships/image" Target="../media/image132.jpeg"/><Relationship Id="rId3" Type="http://schemas.openxmlformats.org/officeDocument/2006/relationships/notesSlide" Target="../notesSlides/notesSlide28.xml"/><Relationship Id="rId7" Type="http://schemas.openxmlformats.org/officeDocument/2006/relationships/image" Target="../media/image122.png"/><Relationship Id="rId12" Type="http://schemas.openxmlformats.org/officeDocument/2006/relationships/image" Target="../media/image127.jpeg"/><Relationship Id="rId17" Type="http://schemas.openxmlformats.org/officeDocument/2006/relationships/image" Target="../media/image131.png"/><Relationship Id="rId2" Type="http://schemas.openxmlformats.org/officeDocument/2006/relationships/slideLayout" Target="../slideLayouts/slideLayout47.xml"/><Relationship Id="rId16" Type="http://schemas.openxmlformats.org/officeDocument/2006/relationships/image" Target="../media/image71.png"/><Relationship Id="rId1" Type="http://schemas.openxmlformats.org/officeDocument/2006/relationships/tags" Target="../tags/tag5.xml"/><Relationship Id="rId6" Type="http://schemas.openxmlformats.org/officeDocument/2006/relationships/image" Target="../media/image121.jpeg"/><Relationship Id="rId11" Type="http://schemas.openxmlformats.org/officeDocument/2006/relationships/image" Target="../media/image126.gif"/><Relationship Id="rId5" Type="http://schemas.openxmlformats.org/officeDocument/2006/relationships/image" Target="../media/image120.png"/><Relationship Id="rId15" Type="http://schemas.openxmlformats.org/officeDocument/2006/relationships/image" Target="../media/image130.jpeg"/><Relationship Id="rId10" Type="http://schemas.openxmlformats.org/officeDocument/2006/relationships/image" Target="../media/image125.jpeg"/><Relationship Id="rId19" Type="http://schemas.openxmlformats.org/officeDocument/2006/relationships/image" Target="../media/image133.png"/><Relationship Id="rId4" Type="http://schemas.openxmlformats.org/officeDocument/2006/relationships/image" Target="../media/image119.jpeg"/><Relationship Id="rId9" Type="http://schemas.openxmlformats.org/officeDocument/2006/relationships/image" Target="../media/image124.jpeg"/><Relationship Id="rId14" Type="http://schemas.openxmlformats.org/officeDocument/2006/relationships/image" Target="../media/image129.jpeg"/></Relationships>
</file>

<file path=ppt/slides/_rels/slide51.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1.png"/><Relationship Id="rId7" Type="http://schemas.openxmlformats.org/officeDocument/2006/relationships/image" Target="../media/image137.emf"/><Relationship Id="rId2" Type="http://schemas.openxmlformats.org/officeDocument/2006/relationships/notesSlide" Target="../notesSlides/notesSlide29.xml"/><Relationship Id="rId1" Type="http://schemas.openxmlformats.org/officeDocument/2006/relationships/slideLayout" Target="../slideLayouts/slideLayout145.xml"/><Relationship Id="rId6" Type="http://schemas.openxmlformats.org/officeDocument/2006/relationships/image" Target="../media/image136.jpeg"/><Relationship Id="rId5" Type="http://schemas.openxmlformats.org/officeDocument/2006/relationships/image" Target="../media/image135.jpeg"/><Relationship Id="rId10" Type="http://schemas.openxmlformats.org/officeDocument/2006/relationships/image" Target="../media/image35.png"/><Relationship Id="rId4" Type="http://schemas.openxmlformats.org/officeDocument/2006/relationships/image" Target="../media/image134.jpeg"/><Relationship Id="rId9"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43.xml"/></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New KCL 214K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8473" y="133066"/>
            <a:ext cx="1213247" cy="95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17946"/>
            <a:ext cx="4785072" cy="63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box_nhs_blue_hollow"/>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13">
            <a:off x="6821858" y="1354513"/>
            <a:ext cx="985838" cy="985838"/>
          </a:xfrm>
          <a:prstGeom prst="rect">
            <a:avLst/>
          </a:prstGeom>
          <a:noFill/>
          <a:ln>
            <a:noFill/>
          </a:ln>
          <a:effectLst>
            <a:outerShdw dist="22997" dir="5400000" algn="tl" rotWithShape="0">
              <a:srgbClr val="000000">
                <a:alpha val="3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reeform 7"/>
          <p:cNvSpPr>
            <a:spLocks/>
          </p:cNvSpPr>
          <p:nvPr/>
        </p:nvSpPr>
        <p:spPr bwMode="auto">
          <a:xfrm>
            <a:off x="7923188" y="1353325"/>
            <a:ext cx="983456" cy="983456"/>
          </a:xfrm>
          <a:custGeom>
            <a:avLst/>
            <a:gdLst>
              <a:gd name="T0" fmla="*/ 2147483647 w 1088"/>
              <a:gd name="T1" fmla="*/ 0 h 1088"/>
              <a:gd name="T2" fmla="*/ 2147483647 w 1088"/>
              <a:gd name="T3" fmla="*/ 2147483647 h 1088"/>
              <a:gd name="T4" fmla="*/ 2147483647 w 1088"/>
              <a:gd name="T5" fmla="*/ 2147483647 h 1088"/>
              <a:gd name="T6" fmla="*/ 0 w 1088"/>
              <a:gd name="T7" fmla="*/ 2147483647 h 1088"/>
              <a:gd name="T8" fmla="*/ 0 w 1088"/>
              <a:gd name="T9" fmla="*/ 2147483647 h 1088"/>
              <a:gd name="T10" fmla="*/ 0 w 1088"/>
              <a:gd name="T11" fmla="*/ 2147483647 h 1088"/>
              <a:gd name="T12" fmla="*/ 2147483647 w 1088"/>
              <a:gd name="T13" fmla="*/ 2147483647 h 1088"/>
              <a:gd name="T14" fmla="*/ 2147483647 w 1088"/>
              <a:gd name="T15" fmla="*/ 2147483647 h 1088"/>
              <a:gd name="T16" fmla="*/ 2147483647 w 1088"/>
              <a:gd name="T17" fmla="*/ 2147483647 h 1088"/>
              <a:gd name="T18" fmla="*/ 2147483647 w 1088"/>
              <a:gd name="T19" fmla="*/ 2147483647 h 1088"/>
              <a:gd name="T20" fmla="*/ 2147483647 w 1088"/>
              <a:gd name="T21" fmla="*/ 2147483647 h 1088"/>
              <a:gd name="T22" fmla="*/ 2147483647 w 1088"/>
              <a:gd name="T23" fmla="*/ 2147483647 h 1088"/>
              <a:gd name="T24" fmla="*/ 2147483647 w 1088"/>
              <a:gd name="T25" fmla="*/ 2147483647 h 1088"/>
              <a:gd name="T26" fmla="*/ 2147483647 w 1088"/>
              <a:gd name="T27" fmla="*/ 2147483647 h 1088"/>
              <a:gd name="T28" fmla="*/ 2147483647 w 1088"/>
              <a:gd name="T29" fmla="*/ 2147483647 h 1088"/>
              <a:gd name="T30" fmla="*/ 2147483647 w 1088"/>
              <a:gd name="T31" fmla="*/ 2147483647 h 1088"/>
              <a:gd name="T32" fmla="*/ 2147483647 w 1088"/>
              <a:gd name="T33" fmla="*/ 2147483647 h 1088"/>
              <a:gd name="T34" fmla="*/ 2147483647 w 1088"/>
              <a:gd name="T35" fmla="*/ 2147483647 h 1088"/>
              <a:gd name="T36" fmla="*/ 2147483647 w 1088"/>
              <a:gd name="T37" fmla="*/ 2147483647 h 1088"/>
              <a:gd name="T38" fmla="*/ 2147483647 w 1088"/>
              <a:gd name="T39" fmla="*/ 2147483647 h 1088"/>
              <a:gd name="T40" fmla="*/ 2147483647 w 1088"/>
              <a:gd name="T41" fmla="*/ 2147483647 h 1088"/>
              <a:gd name="T42" fmla="*/ 2147483647 w 1088"/>
              <a:gd name="T43" fmla="*/ 2147483647 h 1088"/>
              <a:gd name="T44" fmla="*/ 2147483647 w 1088"/>
              <a:gd name="T45" fmla="*/ 0 h 1088"/>
              <a:gd name="T46" fmla="*/ 2147483647 w 1088"/>
              <a:gd name="T47" fmla="*/ 0 h 1088"/>
              <a:gd name="T48" fmla="*/ 2147483647 w 1088"/>
              <a:gd name="T49" fmla="*/ 2147483647 h 1088"/>
              <a:gd name="T50" fmla="*/ 2147483647 w 1088"/>
              <a:gd name="T51" fmla="*/ 2147483647 h 1088"/>
              <a:gd name="T52" fmla="*/ 2147483647 w 1088"/>
              <a:gd name="T53" fmla="*/ 2147483647 h 1088"/>
              <a:gd name="T54" fmla="*/ 2147483647 w 1088"/>
              <a:gd name="T55" fmla="*/ 2147483647 h 1088"/>
              <a:gd name="T56" fmla="*/ 0 w 1088"/>
              <a:gd name="T57" fmla="*/ 2147483647 h 1088"/>
              <a:gd name="T58" fmla="*/ 0 w 1088"/>
              <a:gd name="T59" fmla="*/ 2147483647 h 1088"/>
              <a:gd name="T60" fmla="*/ 17694720 60000 65536"/>
              <a:gd name="T61" fmla="*/ 0 60000 65536"/>
              <a:gd name="T62" fmla="*/ 5898240 60000 65536"/>
              <a:gd name="T63" fmla="*/ 1179648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88"/>
              <a:gd name="T91" fmla="*/ 0 h 1088"/>
              <a:gd name="T92" fmla="*/ 1088 w 1088"/>
              <a:gd name="T93" fmla="*/ 1088 h 108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88" h="1088">
                <a:moveTo>
                  <a:pt x="0" y="67"/>
                </a:moveTo>
                <a:lnTo>
                  <a:pt x="0" y="1020"/>
                </a:lnTo>
                <a:lnTo>
                  <a:pt x="4" y="1041"/>
                </a:lnTo>
                <a:lnTo>
                  <a:pt x="13" y="1060"/>
                </a:lnTo>
                <a:lnTo>
                  <a:pt x="28" y="1075"/>
                </a:lnTo>
                <a:lnTo>
                  <a:pt x="47" y="1084"/>
                </a:lnTo>
                <a:lnTo>
                  <a:pt x="68" y="1088"/>
                </a:lnTo>
                <a:lnTo>
                  <a:pt x="1021" y="1088"/>
                </a:lnTo>
                <a:lnTo>
                  <a:pt x="1041" y="1084"/>
                </a:lnTo>
                <a:lnTo>
                  <a:pt x="1060" y="1075"/>
                </a:lnTo>
                <a:lnTo>
                  <a:pt x="1075" y="1060"/>
                </a:lnTo>
                <a:lnTo>
                  <a:pt x="1084" y="1041"/>
                </a:lnTo>
                <a:lnTo>
                  <a:pt x="1088" y="1022"/>
                </a:lnTo>
                <a:lnTo>
                  <a:pt x="1088" y="66"/>
                </a:lnTo>
                <a:lnTo>
                  <a:pt x="1084" y="47"/>
                </a:lnTo>
                <a:lnTo>
                  <a:pt x="1075" y="28"/>
                </a:lnTo>
                <a:lnTo>
                  <a:pt x="1060" y="13"/>
                </a:lnTo>
                <a:lnTo>
                  <a:pt x="1041" y="4"/>
                </a:lnTo>
                <a:lnTo>
                  <a:pt x="1022" y="0"/>
                </a:lnTo>
                <a:lnTo>
                  <a:pt x="66" y="0"/>
                </a:lnTo>
                <a:lnTo>
                  <a:pt x="47" y="4"/>
                </a:lnTo>
                <a:lnTo>
                  <a:pt x="28" y="13"/>
                </a:lnTo>
                <a:lnTo>
                  <a:pt x="13" y="28"/>
                </a:lnTo>
                <a:lnTo>
                  <a:pt x="4" y="47"/>
                </a:lnTo>
                <a:lnTo>
                  <a:pt x="0" y="67"/>
                </a:lnTo>
                <a:close/>
              </a:path>
            </a:pathLst>
          </a:custGeom>
          <a:solidFill>
            <a:srgbClr val="3399FF"/>
          </a:solidFill>
          <a:ln>
            <a:noFill/>
          </a:ln>
          <a:effectLst>
            <a:outerShdw dist="22997" dir="5400000" algn="tl" rotWithShape="0">
              <a:srgbClr val="000000">
                <a:alpha val="34998"/>
              </a:srgbClr>
            </a:outerShdw>
          </a:effectLst>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 name="AutoShape 9"/>
          <p:cNvSpPr>
            <a:spLocks/>
          </p:cNvSpPr>
          <p:nvPr/>
        </p:nvSpPr>
        <p:spPr bwMode="auto">
          <a:xfrm>
            <a:off x="6821859" y="2448697"/>
            <a:ext cx="2084784" cy="2444354"/>
          </a:xfrm>
          <a:custGeom>
            <a:avLst/>
            <a:gdLst>
              <a:gd name="T0" fmla="*/ 1390516 w 2779382"/>
              <a:gd name="T1" fmla="*/ 0 h 3259515"/>
              <a:gd name="T2" fmla="*/ 2781032 w 2779382"/>
              <a:gd name="T3" fmla="*/ 1628817 h 3259515"/>
              <a:gd name="T4" fmla="*/ 1390516 w 2779382"/>
              <a:gd name="T5" fmla="*/ 3257630 h 3259515"/>
              <a:gd name="T6" fmla="*/ 0 w 2779382"/>
              <a:gd name="T7" fmla="*/ 1628817 h 3259515"/>
              <a:gd name="T8" fmla="*/ 17694720 60000 65536"/>
              <a:gd name="T9" fmla="*/ 0 60000 65536"/>
              <a:gd name="T10" fmla="*/ 5898240 60000 65536"/>
              <a:gd name="T11" fmla="*/ 11796480 60000 65536"/>
              <a:gd name="T12" fmla="*/ 38518 w 2779382"/>
              <a:gd name="T13" fmla="*/ 38518 h 3259515"/>
              <a:gd name="T14" fmla="*/ 2740864 w 2779382"/>
              <a:gd name="T15" fmla="*/ 3220997 h 3259515"/>
            </a:gdLst>
            <a:ahLst/>
            <a:cxnLst>
              <a:cxn ang="T8">
                <a:pos x="T0" y="T1"/>
              </a:cxn>
              <a:cxn ang="T9">
                <a:pos x="T2" y="T3"/>
              </a:cxn>
              <a:cxn ang="T10">
                <a:pos x="T4" y="T5"/>
              </a:cxn>
              <a:cxn ang="T11">
                <a:pos x="T6" y="T7"/>
              </a:cxn>
            </a:cxnLst>
            <a:rect l="T12" t="T13" r="T14" b="T15"/>
            <a:pathLst>
              <a:path w="2779382" h="3259515">
                <a:moveTo>
                  <a:pt x="131506" y="0"/>
                </a:moveTo>
                <a:lnTo>
                  <a:pt x="131505" y="0"/>
                </a:lnTo>
                <a:cubicBezTo>
                  <a:pt x="58877" y="0"/>
                  <a:pt x="0" y="58877"/>
                  <a:pt x="0" y="131505"/>
                </a:cubicBezTo>
                <a:lnTo>
                  <a:pt x="0" y="3128009"/>
                </a:lnTo>
                <a:cubicBezTo>
                  <a:pt x="0" y="3200637"/>
                  <a:pt x="58877" y="3259514"/>
                  <a:pt x="131505" y="3259515"/>
                </a:cubicBezTo>
                <a:lnTo>
                  <a:pt x="2647876" y="3259515"/>
                </a:lnTo>
                <a:cubicBezTo>
                  <a:pt x="2720504" y="3259514"/>
                  <a:pt x="2779382" y="3200637"/>
                  <a:pt x="2779382" y="3128009"/>
                </a:cubicBezTo>
                <a:lnTo>
                  <a:pt x="2779382" y="131506"/>
                </a:lnTo>
                <a:cubicBezTo>
                  <a:pt x="2779382" y="58877"/>
                  <a:pt x="2720504" y="0"/>
                  <a:pt x="2647876" y="0"/>
                </a:cubicBezTo>
                <a:lnTo>
                  <a:pt x="131506" y="0"/>
                </a:lnTo>
                <a:close/>
              </a:path>
            </a:pathLst>
          </a:custGeom>
          <a:blipFill dpi="0" rotWithShape="1">
            <a:blip r:embed="rId6"/>
            <a:srcRect/>
            <a:stretch>
              <a:fillRect/>
            </a:stretch>
          </a:blipFill>
          <a:ln>
            <a:noFill/>
          </a:ln>
          <a:effectLst>
            <a:outerShdw dist="22997" dir="5400000" algn="tl" rotWithShape="0">
              <a:srgbClr val="000000">
                <a:alpha val="34998"/>
              </a:srgbClr>
            </a:outerShdw>
          </a:effectLst>
          <a:extLst>
            <a:ext uri="{91240B29-F687-4f45-9708-019B960494DF}">
              <a14:hiddenLine xmlns="" xmlns:a14="http://schemas.microsoft.com/office/drawing/2010/main" w="9525">
                <a:solidFill>
                  <a:srgbClr val="000000"/>
                </a:solidFill>
                <a:prstDash val="solid"/>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 name="Rectangle 3"/>
          <p:cNvSpPr txBox="1">
            <a:spLocks/>
          </p:cNvSpPr>
          <p:nvPr/>
        </p:nvSpPr>
        <p:spPr bwMode="auto">
          <a:xfrm>
            <a:off x="206266" y="1058532"/>
            <a:ext cx="6128084" cy="310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459" tIns="30730" rIns="61459" bIns="30730" numCol="1" anchor="ctr" anchorCtr="0" compatLnSpc="1">
            <a:prstTxWarp prst="textNoShape">
              <a:avLst/>
            </a:prstTxWarp>
            <a:normAutofit/>
          </a:bodyPr>
          <a:lstStyle>
            <a:lvl1pPr algn="ctr" defTabSz="817542" rtl="0" eaLnBrk="0" fontAlgn="base" hangingPunct="0">
              <a:spcBef>
                <a:spcPct val="0"/>
              </a:spcBef>
              <a:spcAft>
                <a:spcPct val="0"/>
              </a:spcAft>
              <a:defRPr sz="2200" b="1">
                <a:solidFill>
                  <a:srgbClr val="FFF300"/>
                </a:solidFill>
                <a:latin typeface="+mj-lt"/>
                <a:ea typeface="+mj-ea"/>
                <a:cs typeface="+mj-cs"/>
              </a:defRPr>
            </a:lvl1pPr>
            <a:lvl2pPr algn="ctr" defTabSz="817542" rtl="0" eaLnBrk="0" fontAlgn="base" hangingPunct="0">
              <a:spcBef>
                <a:spcPct val="0"/>
              </a:spcBef>
              <a:spcAft>
                <a:spcPct val="0"/>
              </a:spcAft>
              <a:defRPr sz="2200" b="1">
                <a:solidFill>
                  <a:srgbClr val="FFF300"/>
                </a:solidFill>
                <a:latin typeface="Arial" pitchFamily="34" charset="0"/>
              </a:defRPr>
            </a:lvl2pPr>
            <a:lvl3pPr algn="ctr" defTabSz="817542" rtl="0" eaLnBrk="0" fontAlgn="base" hangingPunct="0">
              <a:spcBef>
                <a:spcPct val="0"/>
              </a:spcBef>
              <a:spcAft>
                <a:spcPct val="0"/>
              </a:spcAft>
              <a:defRPr sz="2200" b="1">
                <a:solidFill>
                  <a:srgbClr val="FFF300"/>
                </a:solidFill>
                <a:latin typeface="Arial" pitchFamily="34" charset="0"/>
              </a:defRPr>
            </a:lvl3pPr>
            <a:lvl4pPr algn="ctr" defTabSz="817542" rtl="0" eaLnBrk="0" fontAlgn="base" hangingPunct="0">
              <a:spcBef>
                <a:spcPct val="0"/>
              </a:spcBef>
              <a:spcAft>
                <a:spcPct val="0"/>
              </a:spcAft>
              <a:defRPr sz="2200" b="1">
                <a:solidFill>
                  <a:srgbClr val="FFF300"/>
                </a:solidFill>
                <a:latin typeface="Arial" pitchFamily="34" charset="0"/>
              </a:defRPr>
            </a:lvl4pPr>
            <a:lvl5pPr algn="ctr" defTabSz="817542" rtl="0" eaLnBrk="0" fontAlgn="base" hangingPunct="0">
              <a:spcBef>
                <a:spcPct val="0"/>
              </a:spcBef>
              <a:spcAft>
                <a:spcPct val="0"/>
              </a:spcAft>
              <a:defRPr sz="2200" b="1">
                <a:solidFill>
                  <a:srgbClr val="FFF300"/>
                </a:solidFill>
                <a:latin typeface="Arial" pitchFamily="34" charset="0"/>
              </a:defRPr>
            </a:lvl5pPr>
            <a:lvl6pPr marL="457189" algn="ctr" defTabSz="817542" rtl="0" fontAlgn="base">
              <a:spcBef>
                <a:spcPct val="0"/>
              </a:spcBef>
              <a:spcAft>
                <a:spcPct val="0"/>
              </a:spcAft>
              <a:defRPr sz="2200" b="1">
                <a:solidFill>
                  <a:srgbClr val="FFF300"/>
                </a:solidFill>
                <a:latin typeface="Arial" pitchFamily="34" charset="0"/>
              </a:defRPr>
            </a:lvl6pPr>
            <a:lvl7pPr marL="914377" algn="ctr" defTabSz="817542" rtl="0" fontAlgn="base">
              <a:spcBef>
                <a:spcPct val="0"/>
              </a:spcBef>
              <a:spcAft>
                <a:spcPct val="0"/>
              </a:spcAft>
              <a:defRPr sz="2200" b="1">
                <a:solidFill>
                  <a:srgbClr val="FFF300"/>
                </a:solidFill>
                <a:latin typeface="Arial" pitchFamily="34" charset="0"/>
              </a:defRPr>
            </a:lvl7pPr>
            <a:lvl8pPr marL="1371566" algn="ctr" defTabSz="817542" rtl="0" fontAlgn="base">
              <a:spcBef>
                <a:spcPct val="0"/>
              </a:spcBef>
              <a:spcAft>
                <a:spcPct val="0"/>
              </a:spcAft>
              <a:defRPr sz="2200" b="1">
                <a:solidFill>
                  <a:srgbClr val="FFF300"/>
                </a:solidFill>
                <a:latin typeface="Arial" pitchFamily="34" charset="0"/>
              </a:defRPr>
            </a:lvl8pPr>
            <a:lvl9pPr marL="1828754" algn="ctr" defTabSz="817542" rtl="0" fontAlgn="base">
              <a:spcBef>
                <a:spcPct val="0"/>
              </a:spcBef>
              <a:spcAft>
                <a:spcPct val="0"/>
              </a:spcAft>
              <a:defRPr sz="2200" b="1">
                <a:solidFill>
                  <a:srgbClr val="FFF300"/>
                </a:solidFill>
                <a:latin typeface="Arial" pitchFamily="34" charset="0"/>
              </a:defRPr>
            </a:lvl9pPr>
          </a:lstStyle>
          <a:p>
            <a:pPr lvl="0" defTabSz="613157">
              <a:defRPr/>
            </a:pPr>
            <a:r>
              <a:rPr lang="en-GB" sz="2400" dirty="0"/>
              <a:t>Somatic mutations in acquired aplastic anaemia</a:t>
            </a:r>
            <a:br>
              <a:rPr kumimoji="0" lang="en-GB" altLang="en-US" sz="2400" b="1" i="0" u="none" strike="noStrike" kern="0" cap="none" spc="0" normalizeH="0" baseline="0" noProof="0" dirty="0">
                <a:ln>
                  <a:noFill/>
                </a:ln>
                <a:solidFill>
                  <a:srgbClr val="FFFFFF"/>
                </a:solidFill>
                <a:effectLst/>
                <a:uLnTx/>
                <a:uFillTx/>
                <a:latin typeface="Calibri" pitchFamily="34" charset="0"/>
                <a:ea typeface="MS PGothic" pitchFamily="34" charset="-128"/>
                <a:cs typeface="+mj-cs"/>
              </a:rPr>
            </a:br>
            <a:endParaRPr kumimoji="0" lang="en-GB" altLang="en-US" sz="2400" b="1" i="0" u="none" strike="noStrike" kern="0" cap="none" spc="0" normalizeH="0" baseline="0" noProof="0" dirty="0">
              <a:ln>
                <a:noFill/>
              </a:ln>
              <a:solidFill>
                <a:srgbClr val="FFFFFF"/>
              </a:solidFill>
              <a:effectLst/>
              <a:uLnTx/>
              <a:uFillTx/>
              <a:latin typeface="Calibri" pitchFamily="34" charset="0"/>
              <a:ea typeface="MS PGothic" pitchFamily="34" charset="-128"/>
              <a:cs typeface="+mj-cs"/>
            </a:endParaRPr>
          </a:p>
          <a:p>
            <a:pPr marL="0" marR="0" lvl="0" indent="0" algn="ctr" defTabSz="613157" rtl="0" eaLnBrk="0" fontAlgn="base" latinLnBrk="0" hangingPunct="0">
              <a:lnSpc>
                <a:spcPct val="100000"/>
              </a:lnSpc>
              <a:spcBef>
                <a:spcPct val="0"/>
              </a:spcBef>
              <a:spcAft>
                <a:spcPct val="0"/>
              </a:spcAft>
              <a:buClrTx/>
              <a:buSzTx/>
              <a:buFontTx/>
              <a:buNone/>
              <a:tabLst/>
              <a:defRPr/>
            </a:pPr>
            <a:r>
              <a:rPr kumimoji="0" lang="en-GB" altLang="en-US" sz="1800" b="1" i="0" u="none" strike="noStrike" kern="0" cap="none" spc="0" normalizeH="0" baseline="0" noProof="0" dirty="0">
                <a:ln>
                  <a:noFill/>
                </a:ln>
                <a:solidFill>
                  <a:srgbClr val="FFFFFF"/>
                </a:solidFill>
                <a:effectLst/>
                <a:uLnTx/>
                <a:uFillTx/>
                <a:latin typeface="Calibri" pitchFamily="34" charset="0"/>
                <a:ea typeface="MS PGothic" pitchFamily="34" charset="-128"/>
                <a:cs typeface="+mj-cs"/>
              </a:rPr>
              <a:t>Austin G Kulasekararaj</a:t>
            </a:r>
          </a:p>
          <a:p>
            <a:pPr marL="0" marR="0" lvl="0" indent="0" algn="ctr" defTabSz="613157" rtl="0" eaLnBrk="0" fontAlgn="base" latinLnBrk="0" hangingPunct="0">
              <a:lnSpc>
                <a:spcPct val="100000"/>
              </a:lnSpc>
              <a:spcBef>
                <a:spcPct val="0"/>
              </a:spcBef>
              <a:spcAft>
                <a:spcPct val="0"/>
              </a:spcAft>
              <a:buClrTx/>
              <a:buSzTx/>
              <a:buFontTx/>
              <a:buNone/>
              <a:tabLst/>
              <a:defRPr/>
            </a:pPr>
            <a:r>
              <a:rPr kumimoji="0" lang="en-GB" altLang="en-US" sz="1350" b="1" i="0" u="none" strike="noStrike" kern="0" cap="none" spc="0" normalizeH="0" baseline="0" noProof="0" dirty="0">
                <a:ln>
                  <a:noFill/>
                </a:ln>
                <a:solidFill>
                  <a:srgbClr val="FFFFFF"/>
                </a:solidFill>
                <a:effectLst/>
                <a:uLnTx/>
                <a:uFillTx/>
                <a:latin typeface="Calibri" pitchFamily="34" charset="0"/>
                <a:ea typeface="MS PGothic" pitchFamily="34" charset="-128"/>
                <a:cs typeface="+mj-cs"/>
              </a:rPr>
              <a:t>Consultant Haematologist and Honorary Senior Clinical Lecturer</a:t>
            </a:r>
          </a:p>
          <a:p>
            <a:pPr marL="0" marR="0" lvl="0" indent="0" algn="ctr" defTabSz="613157" rtl="0" eaLnBrk="0" fontAlgn="base" latinLnBrk="0" hangingPunct="0">
              <a:lnSpc>
                <a:spcPct val="100000"/>
              </a:lnSpc>
              <a:spcBef>
                <a:spcPct val="0"/>
              </a:spcBef>
              <a:spcAft>
                <a:spcPct val="0"/>
              </a:spcAft>
              <a:buClrTx/>
              <a:buSzTx/>
              <a:buFontTx/>
              <a:buNone/>
              <a:tabLst/>
              <a:defRPr/>
            </a:pPr>
            <a:r>
              <a:rPr kumimoji="0" lang="en-GB" altLang="en-US" sz="1350" b="1" i="0" u="none" strike="noStrike" kern="0" cap="none" spc="0" normalizeH="0" baseline="0" noProof="0" dirty="0">
                <a:ln>
                  <a:noFill/>
                </a:ln>
                <a:solidFill>
                  <a:srgbClr val="FFFFFF"/>
                </a:solidFill>
                <a:effectLst/>
                <a:uLnTx/>
                <a:uFillTx/>
                <a:latin typeface="Calibri" pitchFamily="34" charset="0"/>
                <a:ea typeface="MS PGothic" pitchFamily="34" charset="-128"/>
                <a:cs typeface="+mj-cs"/>
              </a:rPr>
              <a:t>King’s College Hospital/King’s College London, UK</a:t>
            </a:r>
          </a:p>
          <a:p>
            <a:pPr marL="0" marR="0" lvl="0" indent="0" algn="ctr" defTabSz="613157" rtl="0" eaLnBrk="0" fontAlgn="base" latinLnBrk="0" hangingPunct="0">
              <a:lnSpc>
                <a:spcPct val="100000"/>
              </a:lnSpc>
              <a:spcBef>
                <a:spcPct val="0"/>
              </a:spcBef>
              <a:spcAft>
                <a:spcPct val="0"/>
              </a:spcAft>
              <a:buClrTx/>
              <a:buSzTx/>
              <a:buFontTx/>
              <a:buNone/>
              <a:tabLst/>
              <a:defRPr/>
            </a:pPr>
            <a:endParaRPr kumimoji="0" lang="en-GB" altLang="en-US" sz="1800" b="1" i="0" u="none" strike="noStrike" kern="0" cap="none" spc="0" normalizeH="0" baseline="0" noProof="0" dirty="0">
              <a:ln>
                <a:noFill/>
              </a:ln>
              <a:solidFill>
                <a:srgbClr val="FFFFFF"/>
              </a:solidFill>
              <a:effectLst/>
              <a:uLnTx/>
              <a:uFillTx/>
              <a:latin typeface="Calibri" pitchFamily="34" charset="0"/>
              <a:ea typeface="MS PGothic" pitchFamily="34" charset="-128"/>
              <a:cs typeface="+mj-cs"/>
            </a:endParaRPr>
          </a:p>
        </p:txBody>
      </p:sp>
      <p:sp>
        <p:nvSpPr>
          <p:cNvPr id="2" name="TextBox 1"/>
          <p:cNvSpPr txBox="1"/>
          <p:nvPr/>
        </p:nvSpPr>
        <p:spPr>
          <a:xfrm>
            <a:off x="4593995" y="7998354"/>
            <a:ext cx="18473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EEEEEE"/>
              </a:solidFill>
              <a:effectLst/>
              <a:uLnTx/>
              <a:uFillTx/>
              <a:latin typeface="Arial"/>
              <a:ea typeface="+mn-ea"/>
              <a:cs typeface="Arial" panose="020B0604020202020204" pitchFamily="34" charset="0"/>
            </a:endParaRPr>
          </a:p>
        </p:txBody>
      </p:sp>
      <p:sp>
        <p:nvSpPr>
          <p:cNvPr id="3" name="Rectangle 2"/>
          <p:cNvSpPr>
            <a:spLocks noChangeArrowheads="1"/>
          </p:cNvSpPr>
          <p:nvPr/>
        </p:nvSpPr>
        <p:spPr bwMode="auto">
          <a:xfrm>
            <a:off x="4629151" y="393320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pic>
        <p:nvPicPr>
          <p:cNvPr id="11" name="Imagen 9" descr="Imagen 9">
            <a:extLst>
              <a:ext uri="{FF2B5EF4-FFF2-40B4-BE49-F238E27FC236}">
                <a16:creationId xmlns:a16="http://schemas.microsoft.com/office/drawing/2014/main" id="{3E3C9F15-A8EE-16A6-B9DE-083C5508FEEF}"/>
              </a:ext>
            </a:extLst>
          </p:cNvPr>
          <p:cNvPicPr>
            <a:picLocks noChangeAspect="1"/>
          </p:cNvPicPr>
          <p:nvPr/>
        </p:nvPicPr>
        <p:blipFill>
          <a:blip r:embed="rId7"/>
          <a:srcRect r="14377"/>
          <a:stretch>
            <a:fillRect/>
          </a:stretch>
        </p:blipFill>
        <p:spPr>
          <a:xfrm>
            <a:off x="316525" y="4658754"/>
            <a:ext cx="1385197" cy="326595"/>
          </a:xfrm>
          <a:prstGeom prst="rect">
            <a:avLst/>
          </a:prstGeom>
          <a:ln w="12700">
            <a:miter lim="400000"/>
          </a:ln>
        </p:spPr>
      </p:pic>
      <p:pic>
        <p:nvPicPr>
          <p:cNvPr id="12" name="Picture 6" descr="Picture 6">
            <a:extLst>
              <a:ext uri="{FF2B5EF4-FFF2-40B4-BE49-F238E27FC236}">
                <a16:creationId xmlns:a16="http://schemas.microsoft.com/office/drawing/2014/main" id="{DC177A6D-71F1-60A0-9F34-DCCC28B15CE9}"/>
              </a:ext>
            </a:extLst>
          </p:cNvPr>
          <p:cNvPicPr>
            <a:picLocks noChangeAspect="1"/>
          </p:cNvPicPr>
          <p:nvPr/>
        </p:nvPicPr>
        <p:blipFill>
          <a:blip r:embed="rId8"/>
          <a:stretch>
            <a:fillRect/>
          </a:stretch>
        </p:blipFill>
        <p:spPr>
          <a:xfrm>
            <a:off x="3702338" y="4299941"/>
            <a:ext cx="1118904" cy="843559"/>
          </a:xfrm>
          <a:prstGeom prst="rect">
            <a:avLst/>
          </a:prstGeom>
          <a:solidFill>
            <a:schemeClr val="bg1"/>
          </a:solidFill>
          <a:ln w="12700">
            <a:miter lim="400000"/>
          </a:ln>
        </p:spPr>
      </p:pic>
      <p:pic>
        <p:nvPicPr>
          <p:cNvPr id="13" name="Immagine" descr="Immagine">
            <a:extLst>
              <a:ext uri="{FF2B5EF4-FFF2-40B4-BE49-F238E27FC236}">
                <a16:creationId xmlns:a16="http://schemas.microsoft.com/office/drawing/2014/main" id="{52188DD9-D448-C599-2DCD-5F6C225AC7E5}"/>
              </a:ext>
            </a:extLst>
          </p:cNvPr>
          <p:cNvPicPr>
            <a:picLocks noChangeAspect="1"/>
          </p:cNvPicPr>
          <p:nvPr/>
        </p:nvPicPr>
        <p:blipFill>
          <a:blip r:embed="rId9"/>
          <a:stretch>
            <a:fillRect/>
          </a:stretch>
        </p:blipFill>
        <p:spPr>
          <a:xfrm>
            <a:off x="2408808" y="4572854"/>
            <a:ext cx="532916" cy="326529"/>
          </a:xfrm>
          <a:prstGeom prst="rect">
            <a:avLst/>
          </a:prstGeom>
          <a:solidFill>
            <a:schemeClr val="bg1"/>
          </a:solidFill>
          <a:ln w="12700">
            <a:miter lim="400000"/>
          </a:ln>
        </p:spPr>
      </p:pic>
    </p:spTree>
    <p:extLst>
      <p:ext uri="{BB962C8B-B14F-4D97-AF65-F5344CB8AC3E}">
        <p14:creationId xmlns:p14="http://schemas.microsoft.com/office/powerpoint/2010/main" val="2354811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1485900" y="136922"/>
            <a:ext cx="6172200" cy="404813"/>
          </a:xfrm>
        </p:spPr>
        <p:txBody>
          <a:bodyPr/>
          <a:lstStyle/>
          <a:p>
            <a:r>
              <a:rPr lang="en-GB" altLang="en-US" sz="2100" b="1"/>
              <a:t>Somatic mutations identified by targeted sequencing </a:t>
            </a:r>
          </a:p>
        </p:txBody>
      </p:sp>
      <p:sp>
        <p:nvSpPr>
          <p:cNvPr id="3" name="Rectangle 2"/>
          <p:cNvSpPr/>
          <p:nvPr/>
        </p:nvSpPr>
        <p:spPr>
          <a:xfrm>
            <a:off x="5406629" y="1726405"/>
            <a:ext cx="3078152" cy="1938992"/>
          </a:xfrm>
          <a:prstGeom prst="rect">
            <a:avLst/>
          </a:prstGeom>
          <a:ln w="9525">
            <a:solidFill>
              <a:schemeClr val="tx1"/>
            </a:solidFill>
          </a:ln>
        </p:spPr>
        <p:txBody>
          <a:bodyPr wrap="square">
            <a:spAutoFit/>
          </a:bodyPr>
          <a:lstStyle/>
          <a:p>
            <a:pPr defTabSz="342900" fontAlgn="base">
              <a:spcBef>
                <a:spcPct val="0"/>
              </a:spcBef>
              <a:spcAft>
                <a:spcPct val="0"/>
              </a:spcAft>
              <a:defRPr/>
            </a:pPr>
            <a:r>
              <a:rPr lang="en-US" sz="1200" b="1" dirty="0">
                <a:solidFill>
                  <a:prstClr val="black"/>
                </a:solidFill>
                <a:latin typeface="Calibri"/>
                <a:ea typeface="ＭＳ Ｐゴシック" charset="0"/>
                <a:cs typeface="ＭＳ Ｐゴシック" charset="0"/>
              </a:rPr>
              <a:t>     Somatic mutations in  156/439</a:t>
            </a:r>
          </a:p>
          <a:p>
            <a:pPr defTabSz="342900" fontAlgn="base">
              <a:spcBef>
                <a:spcPct val="0"/>
              </a:spcBef>
              <a:spcAft>
                <a:spcPct val="0"/>
              </a:spcAft>
              <a:defRPr/>
            </a:pPr>
            <a:r>
              <a:rPr lang="en-US" sz="1200" b="1" dirty="0">
                <a:solidFill>
                  <a:prstClr val="black"/>
                </a:solidFill>
                <a:latin typeface="Calibri"/>
                <a:ea typeface="ＭＳ Ｐゴシック" charset="0"/>
                <a:cs typeface="ＭＳ Ｐゴシック" charset="0"/>
              </a:rPr>
              <a:t>                 (36%) patients:</a:t>
            </a:r>
          </a:p>
          <a:p>
            <a:pPr defTabSz="342900" fontAlgn="base">
              <a:spcBef>
                <a:spcPct val="0"/>
              </a:spcBef>
              <a:spcAft>
                <a:spcPct val="0"/>
              </a:spcAft>
              <a:defRPr/>
            </a:pPr>
            <a:endParaRPr lang="en-US" sz="1200" b="1" dirty="0">
              <a:solidFill>
                <a:prstClr val="black"/>
              </a:solidFill>
              <a:latin typeface="Calibri"/>
              <a:ea typeface="ＭＳ Ｐゴシック" charset="0"/>
              <a:cs typeface="ＭＳ Ｐゴシック" charset="0"/>
            </a:endParaRPr>
          </a:p>
          <a:p>
            <a:pPr marL="214313" indent="-214313" defTabSz="342900" fontAlgn="base">
              <a:spcBef>
                <a:spcPct val="0"/>
              </a:spcBef>
              <a:spcAft>
                <a:spcPct val="0"/>
              </a:spcAft>
              <a:buFont typeface="Courier New"/>
              <a:buChar char="o"/>
              <a:defRPr/>
            </a:pPr>
            <a:r>
              <a:rPr lang="en-US" sz="1200" b="1" dirty="0">
                <a:solidFill>
                  <a:prstClr val="black"/>
                </a:solidFill>
                <a:latin typeface="Calibri"/>
                <a:ea typeface="ＭＳ Ｐゴシック" charset="0"/>
                <a:cs typeface="ＭＳ Ｐゴシック" charset="0"/>
              </a:rPr>
              <a:t> BCOR/BCOR-L1 (9.3%)</a:t>
            </a:r>
          </a:p>
          <a:p>
            <a:pPr marL="214313" indent="-214313" defTabSz="342900" fontAlgn="base">
              <a:spcBef>
                <a:spcPct val="0"/>
              </a:spcBef>
              <a:spcAft>
                <a:spcPct val="0"/>
              </a:spcAft>
              <a:buFont typeface="Courier New"/>
              <a:buChar char="o"/>
              <a:defRPr/>
            </a:pPr>
            <a:r>
              <a:rPr lang="en-US" sz="1200" b="1" dirty="0">
                <a:solidFill>
                  <a:prstClr val="black"/>
                </a:solidFill>
                <a:latin typeface="Calibri"/>
                <a:ea typeface="ＭＳ Ｐゴシック" charset="0"/>
                <a:cs typeface="ＭＳ Ｐゴシック" charset="0"/>
              </a:rPr>
              <a:t> DNMT3A (8.4%)</a:t>
            </a:r>
          </a:p>
          <a:p>
            <a:pPr marL="214313" indent="-214313" defTabSz="342900" fontAlgn="base">
              <a:spcBef>
                <a:spcPct val="0"/>
              </a:spcBef>
              <a:spcAft>
                <a:spcPct val="0"/>
              </a:spcAft>
              <a:buFont typeface="Courier New"/>
              <a:buChar char="o"/>
              <a:defRPr/>
            </a:pPr>
            <a:r>
              <a:rPr lang="en-US" sz="1200" b="1" dirty="0">
                <a:solidFill>
                  <a:prstClr val="black"/>
                </a:solidFill>
                <a:latin typeface="Calibri"/>
                <a:ea typeface="ＭＳ Ｐゴシック" charset="0"/>
                <a:cs typeface="ＭＳ Ｐゴシック" charset="0"/>
              </a:rPr>
              <a:t> PIG-A (7.5%)</a:t>
            </a:r>
          </a:p>
          <a:p>
            <a:pPr marL="214313" indent="-214313" defTabSz="342900" fontAlgn="base">
              <a:spcBef>
                <a:spcPct val="0"/>
              </a:spcBef>
              <a:spcAft>
                <a:spcPct val="0"/>
              </a:spcAft>
              <a:buFont typeface="Courier New"/>
              <a:buChar char="o"/>
              <a:defRPr/>
            </a:pPr>
            <a:r>
              <a:rPr lang="en-US" sz="1200" b="1" dirty="0">
                <a:solidFill>
                  <a:prstClr val="black"/>
                </a:solidFill>
                <a:latin typeface="Calibri"/>
                <a:ea typeface="ＭＳ Ｐゴシック" charset="0"/>
                <a:cs typeface="ＭＳ Ｐゴシック" charset="0"/>
              </a:rPr>
              <a:t> ASXL1 (6.2%)</a:t>
            </a:r>
          </a:p>
          <a:p>
            <a:pPr defTabSz="342900" fontAlgn="base">
              <a:spcBef>
                <a:spcPct val="0"/>
              </a:spcBef>
              <a:spcAft>
                <a:spcPct val="0"/>
              </a:spcAft>
              <a:defRPr/>
            </a:pPr>
            <a:endParaRPr lang="en-US" sz="1200" b="1" dirty="0">
              <a:solidFill>
                <a:prstClr val="black"/>
              </a:solidFill>
              <a:latin typeface="Calibri"/>
              <a:ea typeface="ＭＳ Ｐゴシック" charset="0"/>
              <a:cs typeface="ＭＳ Ｐゴシック" charset="0"/>
            </a:endParaRPr>
          </a:p>
          <a:p>
            <a:pPr marL="214313" indent="-214313" defTabSz="342900" fontAlgn="base">
              <a:spcBef>
                <a:spcPct val="0"/>
              </a:spcBef>
              <a:spcAft>
                <a:spcPct val="0"/>
              </a:spcAft>
              <a:buFont typeface="Courier New"/>
              <a:buChar char="o"/>
              <a:defRPr/>
            </a:pPr>
            <a:r>
              <a:rPr lang="en-US" sz="1200" b="1" dirty="0">
                <a:solidFill>
                  <a:prstClr val="black"/>
                </a:solidFill>
                <a:latin typeface="Calibri"/>
                <a:ea typeface="ＭＳ Ｐゴシック" charset="0"/>
                <a:cs typeface="ＭＳ Ｐゴシック" charset="0"/>
              </a:rPr>
              <a:t> Somatic mutations  excluding</a:t>
            </a:r>
          </a:p>
          <a:p>
            <a:pPr defTabSz="342900" fontAlgn="base">
              <a:spcBef>
                <a:spcPct val="0"/>
              </a:spcBef>
              <a:spcAft>
                <a:spcPct val="0"/>
              </a:spcAft>
              <a:defRPr/>
            </a:pPr>
            <a:r>
              <a:rPr lang="en-US" sz="1200" b="1" dirty="0">
                <a:solidFill>
                  <a:prstClr val="black"/>
                </a:solidFill>
                <a:latin typeface="Calibri"/>
                <a:ea typeface="ＭＳ Ｐゴシック" charset="0"/>
                <a:cs typeface="ＭＳ Ｐゴシック" charset="0"/>
              </a:rPr>
              <a:t>       PIG-A in 24% patients</a:t>
            </a:r>
          </a:p>
        </p:txBody>
      </p:sp>
      <p:pic>
        <p:nvPicPr>
          <p:cNvPr id="68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7" y="632962"/>
            <a:ext cx="4656369" cy="451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6012656" y="1728788"/>
            <a:ext cx="1714500" cy="1731169"/>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342900" fontAlgn="base">
              <a:spcBef>
                <a:spcPct val="0"/>
              </a:spcBef>
              <a:spcAft>
                <a:spcPct val="0"/>
              </a:spcAft>
              <a:defRPr/>
            </a:pPr>
            <a:endParaRPr lang="en-GB" sz="1350">
              <a:solidFill>
                <a:prstClr val="white"/>
              </a:solidFill>
              <a:latin typeface="Calibri"/>
              <a:ea typeface="MS PGothic" panose="020B0600070205080204" pitchFamily="34" charset="-128"/>
            </a:endParaRPr>
          </a:p>
        </p:txBody>
      </p:sp>
      <p:sp>
        <p:nvSpPr>
          <p:cNvPr id="5" name="Right Brace 4"/>
          <p:cNvSpPr>
            <a:spLocks/>
          </p:cNvSpPr>
          <p:nvPr/>
        </p:nvSpPr>
        <p:spPr bwMode="auto">
          <a:xfrm>
            <a:off x="7210425" y="2369344"/>
            <a:ext cx="115491" cy="667941"/>
          </a:xfrm>
          <a:prstGeom prst="rightBrace">
            <a:avLst>
              <a:gd name="adj1" fmla="val 8327"/>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342900" fontAlgn="base">
              <a:spcBef>
                <a:spcPct val="0"/>
              </a:spcBef>
              <a:spcAft>
                <a:spcPct val="0"/>
              </a:spcAft>
              <a:defRPr/>
            </a:pPr>
            <a:endParaRPr lang="en-US" sz="1350">
              <a:solidFill>
                <a:prstClr val="black"/>
              </a:solidFill>
              <a:latin typeface="Calibri"/>
              <a:ea typeface="MS PGothic" panose="020B0600070205080204" pitchFamily="34" charset="-128"/>
            </a:endParaRPr>
          </a:p>
        </p:txBody>
      </p:sp>
      <p:sp>
        <p:nvSpPr>
          <p:cNvPr id="68615" name="TextBox 5"/>
          <p:cNvSpPr txBox="1">
            <a:spLocks noChangeArrowheads="1"/>
          </p:cNvSpPr>
          <p:nvPr/>
        </p:nvSpPr>
        <p:spPr bwMode="auto">
          <a:xfrm>
            <a:off x="7428310" y="2480072"/>
            <a:ext cx="4844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342900" fontAlgn="base">
              <a:spcBef>
                <a:spcPct val="0"/>
              </a:spcBef>
              <a:spcAft>
                <a:spcPct val="0"/>
              </a:spcAft>
              <a:buNone/>
            </a:pPr>
            <a:r>
              <a:rPr lang="en-US" altLang="en-US" sz="1350">
                <a:solidFill>
                  <a:prstClr val="black"/>
                </a:solidFill>
              </a:rPr>
              <a:t>77%</a:t>
            </a:r>
          </a:p>
        </p:txBody>
      </p:sp>
      <p:sp>
        <p:nvSpPr>
          <p:cNvPr id="6" name="Rectangle 5">
            <a:extLst>
              <a:ext uri="{FF2B5EF4-FFF2-40B4-BE49-F238E27FC236}">
                <a16:creationId xmlns:a16="http://schemas.microsoft.com/office/drawing/2014/main" id="{FCB2534E-4D8C-51C6-F467-7AFE35C495A3}"/>
              </a:ext>
            </a:extLst>
          </p:cNvPr>
          <p:cNvSpPr/>
          <p:nvPr/>
        </p:nvSpPr>
        <p:spPr>
          <a:xfrm>
            <a:off x="5441156" y="4749213"/>
            <a:ext cx="4572000" cy="267766"/>
          </a:xfrm>
          <a:prstGeom prst="rect">
            <a:avLst/>
          </a:prstGeom>
        </p:spPr>
        <p:txBody>
          <a:bodyPr>
            <a:spAutoFit/>
          </a:bodyPr>
          <a:lstStyle/>
          <a:p>
            <a:pPr lvl="0" defTabSz="914377">
              <a:lnSpc>
                <a:spcPct val="95000"/>
              </a:lnSpc>
              <a:spcAft>
                <a:spcPts val="1000"/>
              </a:spcAft>
              <a:buClr>
                <a:srgbClr val="66AFC4"/>
              </a:buClr>
              <a:buSzPct val="110000"/>
              <a:defRPr/>
            </a:pPr>
            <a:r>
              <a:rPr lang="en-GB" sz="1200" b="1" dirty="0" err="1">
                <a:solidFill>
                  <a:prstClr val="black"/>
                </a:solidFill>
              </a:rPr>
              <a:t>Yoshizato</a:t>
            </a:r>
            <a:r>
              <a:rPr lang="en-GB" sz="1200" b="1" dirty="0">
                <a:solidFill>
                  <a:prstClr val="black"/>
                </a:solidFill>
              </a:rPr>
              <a:t> T </a:t>
            </a:r>
            <a:r>
              <a:rPr lang="en-GB" sz="1200" b="1" i="1" dirty="0">
                <a:solidFill>
                  <a:prstClr val="black"/>
                </a:solidFill>
              </a:rPr>
              <a:t>et al</a:t>
            </a:r>
            <a:r>
              <a:rPr lang="en-GB" sz="1200" b="1" dirty="0">
                <a:solidFill>
                  <a:prstClr val="black"/>
                </a:solidFill>
              </a:rPr>
              <a:t>. </a:t>
            </a:r>
            <a:r>
              <a:rPr lang="en-GB" sz="1200" b="1" i="1" dirty="0">
                <a:solidFill>
                  <a:prstClr val="black"/>
                </a:solidFill>
              </a:rPr>
              <a:t>N </a:t>
            </a:r>
            <a:r>
              <a:rPr lang="en-GB" sz="1200" b="1" i="1" dirty="0" err="1">
                <a:solidFill>
                  <a:prstClr val="black"/>
                </a:solidFill>
              </a:rPr>
              <a:t>Engl</a:t>
            </a:r>
            <a:r>
              <a:rPr lang="en-GB" sz="1200" b="1" i="1" dirty="0">
                <a:solidFill>
                  <a:prstClr val="black"/>
                </a:solidFill>
              </a:rPr>
              <a:t> J Med </a:t>
            </a:r>
            <a:r>
              <a:rPr lang="en-GB" sz="1200" b="1" dirty="0">
                <a:solidFill>
                  <a:prstClr val="black"/>
                </a:solidFill>
              </a:rPr>
              <a:t>2015;373:35–47</a:t>
            </a:r>
          </a:p>
        </p:txBody>
      </p:sp>
    </p:spTree>
    <p:extLst>
      <p:ext uri="{BB962C8B-B14F-4D97-AF65-F5344CB8AC3E}">
        <p14:creationId xmlns:p14="http://schemas.microsoft.com/office/powerpoint/2010/main" val="3013244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4"/>
          <p:cNvSpPr>
            <a:spLocks noChangeArrowheads="1"/>
          </p:cNvSpPr>
          <p:nvPr/>
        </p:nvSpPr>
        <p:spPr bwMode="auto">
          <a:xfrm>
            <a:off x="1454944" y="120254"/>
            <a:ext cx="1019175" cy="484584"/>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nchorCtr="1"/>
          <a:lstStyle/>
          <a:p>
            <a:pPr algn="ctr" defTabSz="342855">
              <a:lnSpc>
                <a:spcPct val="97000"/>
              </a:lnSpc>
              <a:tabLst>
                <a:tab pos="487157" algn="l"/>
                <a:tab pos="974315" algn="l"/>
                <a:tab pos="1461472" algn="l"/>
                <a:tab pos="1948628" algn="l"/>
                <a:tab pos="2435786" algn="l"/>
                <a:tab pos="2922943" algn="l"/>
                <a:tab pos="3410100" algn="l"/>
                <a:tab pos="3897257" algn="l"/>
                <a:tab pos="4384415" algn="l"/>
                <a:tab pos="4871573" algn="l"/>
                <a:tab pos="5358729" algn="l"/>
                <a:tab pos="5845887" algn="l"/>
              </a:tabLst>
              <a:defRPr/>
            </a:pPr>
            <a:r>
              <a:rPr lang="en-US" sz="1350" b="1" dirty="0">
                <a:solidFill>
                  <a:srgbClr val="FFFFFF"/>
                </a:solidFill>
                <a:latin typeface="Calibri"/>
                <a:ea typeface="ＭＳ Ｐゴシック" charset="0"/>
                <a:cs typeface="Arial Unicode MS" charset="0"/>
              </a:rPr>
              <a:t>Clinical Correlations with Somatic Mutations.</a:t>
            </a:r>
          </a:p>
        </p:txBody>
      </p:sp>
      <p:sp>
        <p:nvSpPr>
          <p:cNvPr id="191490" name="TextBox 1"/>
          <p:cNvSpPr txBox="1">
            <a:spLocks noChangeArrowheads="1"/>
          </p:cNvSpPr>
          <p:nvPr/>
        </p:nvSpPr>
        <p:spPr bwMode="auto">
          <a:xfrm>
            <a:off x="1220391" y="0"/>
            <a:ext cx="6780609" cy="30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342900" eaLnBrk="1" fontAlgn="base" hangingPunct="1">
              <a:spcBef>
                <a:spcPct val="0"/>
              </a:spcBef>
              <a:spcAft>
                <a:spcPct val="0"/>
              </a:spcAft>
            </a:pPr>
            <a:r>
              <a:rPr lang="en-US" altLang="en-US" sz="1500">
                <a:solidFill>
                  <a:prstClr val="black"/>
                </a:solidFill>
              </a:rPr>
              <a:t>            </a:t>
            </a:r>
            <a:endParaRPr lang="en-US" altLang="en-US" sz="2100" b="1">
              <a:solidFill>
                <a:prstClr val="black"/>
              </a:solidFill>
            </a:endParaRPr>
          </a:p>
        </p:txBody>
      </p:sp>
      <p:sp>
        <p:nvSpPr>
          <p:cNvPr id="191491" name="TextBox 1"/>
          <p:cNvSpPr txBox="1">
            <a:spLocks noChangeArrowheads="1"/>
          </p:cNvSpPr>
          <p:nvPr/>
        </p:nvSpPr>
        <p:spPr bwMode="auto">
          <a:xfrm>
            <a:off x="5943424" y="836379"/>
            <a:ext cx="1752321"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342900" eaLnBrk="1" fontAlgn="base" hangingPunct="1">
              <a:spcBef>
                <a:spcPct val="0"/>
              </a:spcBef>
              <a:spcAft>
                <a:spcPct val="0"/>
              </a:spcAft>
            </a:pPr>
            <a:r>
              <a:rPr lang="en-GB" altLang="en-US" sz="1350" dirty="0">
                <a:solidFill>
                  <a:srgbClr val="4F81BD"/>
                </a:solidFill>
              </a:rPr>
              <a:t>‘Favourable’ mutations</a:t>
            </a:r>
          </a:p>
        </p:txBody>
      </p:sp>
      <p:sp>
        <p:nvSpPr>
          <p:cNvPr id="191492" name="TextBox 2"/>
          <p:cNvSpPr txBox="1">
            <a:spLocks noChangeArrowheads="1"/>
          </p:cNvSpPr>
          <p:nvPr/>
        </p:nvSpPr>
        <p:spPr bwMode="auto">
          <a:xfrm>
            <a:off x="5943424" y="1268576"/>
            <a:ext cx="1927304"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342900" eaLnBrk="1" fontAlgn="base" hangingPunct="1">
              <a:spcBef>
                <a:spcPct val="0"/>
              </a:spcBef>
              <a:spcAft>
                <a:spcPct val="0"/>
              </a:spcAft>
            </a:pPr>
            <a:r>
              <a:rPr lang="en-GB" altLang="en-US" sz="1350">
                <a:solidFill>
                  <a:srgbClr val="F79646"/>
                </a:solidFill>
              </a:rPr>
              <a:t>‘Unfavourable’ mutations</a:t>
            </a:r>
          </a:p>
        </p:txBody>
      </p:sp>
      <p:cxnSp>
        <p:nvCxnSpPr>
          <p:cNvPr id="7" name="Straight Arrow Connector 6"/>
          <p:cNvCxnSpPr>
            <a:cxnSpLocks noChangeShapeType="1"/>
          </p:cNvCxnSpPr>
          <p:nvPr/>
        </p:nvCxnSpPr>
        <p:spPr bwMode="auto">
          <a:xfrm flipH="1" flipV="1">
            <a:off x="5349302" y="998304"/>
            <a:ext cx="361950" cy="0"/>
          </a:xfrm>
          <a:prstGeom prst="straightConnector1">
            <a:avLst/>
          </a:prstGeom>
          <a:noFill/>
          <a:ln w="25400">
            <a:solidFill>
              <a:srgbClr val="558ED5"/>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flipH="1">
            <a:off x="5349302" y="1430502"/>
            <a:ext cx="361950" cy="0"/>
          </a:xfrm>
          <a:prstGeom prst="straightConnector1">
            <a:avLst/>
          </a:prstGeom>
          <a:noFill/>
          <a:ln w="25400">
            <a:solidFill>
              <a:srgbClr val="F79646"/>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1495" name="TextBox 1"/>
          <p:cNvSpPr txBox="1">
            <a:spLocks noChangeArrowheads="1"/>
          </p:cNvSpPr>
          <p:nvPr/>
        </p:nvSpPr>
        <p:spPr bwMode="auto">
          <a:xfrm>
            <a:off x="2474119" y="2689622"/>
            <a:ext cx="2909888" cy="2769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342900" eaLnBrk="1" fontAlgn="base" hangingPunct="1">
              <a:spcBef>
                <a:spcPct val="0"/>
              </a:spcBef>
              <a:spcAft>
                <a:spcPct val="0"/>
              </a:spcAft>
            </a:pPr>
            <a:endParaRPr lang="en-GB" altLang="en-US" sz="1350">
              <a:solidFill>
                <a:prstClr val="black"/>
              </a:solidFill>
            </a:endParaRPr>
          </a:p>
        </p:txBody>
      </p:sp>
      <p:sp>
        <p:nvSpPr>
          <p:cNvPr id="191496" name="TextBox 1"/>
          <p:cNvSpPr txBox="1">
            <a:spLocks noChangeArrowheads="1"/>
          </p:cNvSpPr>
          <p:nvPr/>
        </p:nvSpPr>
        <p:spPr bwMode="auto">
          <a:xfrm>
            <a:off x="2624138" y="513160"/>
            <a:ext cx="132160" cy="2769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342900" eaLnBrk="1" fontAlgn="base" hangingPunct="1">
              <a:spcBef>
                <a:spcPct val="0"/>
              </a:spcBef>
              <a:spcAft>
                <a:spcPct val="0"/>
              </a:spcAft>
            </a:pPr>
            <a:endParaRPr lang="en-US" altLang="en-US" sz="1350">
              <a:solidFill>
                <a:prstClr val="black"/>
              </a:solidFill>
            </a:endParaRPr>
          </a:p>
        </p:txBody>
      </p:sp>
      <p:pic>
        <p:nvPicPr>
          <p:cNvPr id="191497" name="Picture 12" descr="Image"/>
          <p:cNvPicPr>
            <a:picLocks noChangeAspect="1"/>
          </p:cNvPicPr>
          <p:nvPr/>
        </p:nvPicPr>
        <p:blipFill>
          <a:blip r:embed="rId3">
            <a:extLst>
              <a:ext uri="{28A0092B-C50C-407E-A947-70E740481C1C}">
                <a14:useLocalDpi xmlns:a14="http://schemas.microsoft.com/office/drawing/2010/main" val="0"/>
              </a:ext>
            </a:extLst>
          </a:blip>
          <a:srcRect l="49408" t="-2" b="-1244"/>
          <a:stretch>
            <a:fillRect/>
          </a:stretch>
        </p:blipFill>
        <p:spPr bwMode="auto">
          <a:xfrm>
            <a:off x="1294527" y="549875"/>
            <a:ext cx="3980260" cy="459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818565" y="2991809"/>
            <a:ext cx="2139542" cy="484740"/>
          </a:xfrm>
          <a:prstGeom prst="rect">
            <a:avLst/>
          </a:prstGeom>
          <a:noFill/>
        </p:spPr>
        <p:txBody>
          <a:bodyPr wrap="none" lIns="68571" tIns="34286" rIns="68571" bIns="34286">
            <a:spAutoFit/>
          </a:bodyPr>
          <a:lstStyle/>
          <a:p>
            <a:pPr defTabSz="342855">
              <a:defRPr/>
            </a:pPr>
            <a:r>
              <a:rPr lang="en-US" sz="1350" i="1" dirty="0">
                <a:solidFill>
                  <a:prstClr val="black"/>
                </a:solidFill>
                <a:latin typeface="Calibri"/>
                <a:ea typeface="MS PGothic" panose="020B0600070205080204" pitchFamily="34" charset="-128"/>
              </a:rPr>
              <a:t>Potential candidates for </a:t>
            </a:r>
          </a:p>
          <a:p>
            <a:pPr defTabSz="342855">
              <a:defRPr/>
            </a:pPr>
            <a:r>
              <a:rPr lang="en-US" sz="1350" i="1" dirty="0">
                <a:solidFill>
                  <a:prstClr val="black"/>
                </a:solidFill>
                <a:latin typeface="Calibri"/>
                <a:ea typeface="MS PGothic" panose="020B0600070205080204" pitchFamily="34" charset="-128"/>
              </a:rPr>
              <a:t>early HSCT in future studies?</a:t>
            </a:r>
          </a:p>
        </p:txBody>
      </p:sp>
      <p:sp>
        <p:nvSpPr>
          <p:cNvPr id="191499" name="TextBox 3"/>
          <p:cNvSpPr txBox="1">
            <a:spLocks noChangeArrowheads="1"/>
          </p:cNvSpPr>
          <p:nvPr/>
        </p:nvSpPr>
        <p:spPr bwMode="auto">
          <a:xfrm>
            <a:off x="113051" y="1461852"/>
            <a:ext cx="928762"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342900" eaLnBrk="1" fontAlgn="base" hangingPunct="1">
              <a:spcBef>
                <a:spcPct val="0"/>
              </a:spcBef>
              <a:spcAft>
                <a:spcPct val="0"/>
              </a:spcAft>
            </a:pPr>
            <a:r>
              <a:rPr lang="en-US" altLang="en-US" sz="1350" dirty="0">
                <a:solidFill>
                  <a:prstClr val="black"/>
                </a:solidFill>
              </a:rPr>
              <a:t>All patients</a:t>
            </a:r>
          </a:p>
        </p:txBody>
      </p:sp>
      <p:sp>
        <p:nvSpPr>
          <p:cNvPr id="191500" name="TextBox 4"/>
          <p:cNvSpPr txBox="1">
            <a:spLocks noChangeArrowheads="1"/>
          </p:cNvSpPr>
          <p:nvPr/>
        </p:nvSpPr>
        <p:spPr bwMode="auto">
          <a:xfrm>
            <a:off x="96384" y="3417174"/>
            <a:ext cx="1124007" cy="48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342900" eaLnBrk="1" fontAlgn="base" hangingPunct="1">
              <a:spcBef>
                <a:spcPct val="0"/>
              </a:spcBef>
              <a:spcAft>
                <a:spcPct val="0"/>
              </a:spcAft>
            </a:pPr>
            <a:r>
              <a:rPr lang="en-US" altLang="en-US" sz="1350" dirty="0">
                <a:solidFill>
                  <a:prstClr val="black"/>
                </a:solidFill>
              </a:rPr>
              <a:t>Patients aged </a:t>
            </a:r>
          </a:p>
          <a:p>
            <a:pPr defTabSz="342900" eaLnBrk="1" fontAlgn="base" hangingPunct="1">
              <a:spcBef>
                <a:spcPct val="0"/>
              </a:spcBef>
              <a:spcAft>
                <a:spcPct val="0"/>
              </a:spcAft>
            </a:pPr>
            <a:r>
              <a:rPr lang="en-US" altLang="en-US" sz="1350" dirty="0">
                <a:solidFill>
                  <a:prstClr val="black"/>
                </a:solidFill>
              </a:rPr>
              <a:t>    &lt; 60 years</a:t>
            </a:r>
          </a:p>
        </p:txBody>
      </p:sp>
      <p:cxnSp>
        <p:nvCxnSpPr>
          <p:cNvPr id="6" name="Straight Arrow Connector 5"/>
          <p:cNvCxnSpPr>
            <a:cxnSpLocks noChangeShapeType="1"/>
          </p:cNvCxnSpPr>
          <p:nvPr/>
        </p:nvCxnSpPr>
        <p:spPr bwMode="auto">
          <a:xfrm flipH="1">
            <a:off x="5092284" y="3352634"/>
            <a:ext cx="716756" cy="242214"/>
          </a:xfrm>
          <a:prstGeom prst="straightConnector1">
            <a:avLst/>
          </a:prstGeom>
          <a:noFill/>
          <a:ln w="9525">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1502" name="TextBox 1"/>
          <p:cNvSpPr txBox="1">
            <a:spLocks noChangeArrowheads="1"/>
          </p:cNvSpPr>
          <p:nvPr/>
        </p:nvSpPr>
        <p:spPr bwMode="auto">
          <a:xfrm>
            <a:off x="361507" y="9526"/>
            <a:ext cx="8782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342900" eaLnBrk="1" fontAlgn="base" hangingPunct="1">
              <a:spcBef>
                <a:spcPct val="0"/>
              </a:spcBef>
              <a:spcAft>
                <a:spcPct val="0"/>
              </a:spcAft>
            </a:pPr>
            <a:r>
              <a:rPr lang="en-US" altLang="en-US" sz="1800" dirty="0">
                <a:solidFill>
                  <a:prstClr val="black"/>
                </a:solidFill>
              </a:rPr>
              <a:t>  Overall survival after immunosuppressive therapy for SAA  - Impact of somatic mutations</a:t>
            </a:r>
          </a:p>
        </p:txBody>
      </p:sp>
      <p:sp>
        <p:nvSpPr>
          <p:cNvPr id="191503" name="TextBox 3"/>
          <p:cNvSpPr txBox="1">
            <a:spLocks noChangeArrowheads="1"/>
          </p:cNvSpPr>
          <p:nvPr/>
        </p:nvSpPr>
        <p:spPr bwMode="auto">
          <a:xfrm>
            <a:off x="6852961" y="4731544"/>
            <a:ext cx="18373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342900" eaLnBrk="1" fontAlgn="base" hangingPunct="1">
              <a:spcBef>
                <a:spcPct val="0"/>
              </a:spcBef>
              <a:spcAft>
                <a:spcPct val="0"/>
              </a:spcAft>
            </a:pPr>
            <a:r>
              <a:rPr lang="en-US" altLang="en-US" sz="900" i="1">
                <a:solidFill>
                  <a:prstClr val="black"/>
                </a:solidFill>
              </a:rPr>
              <a:t>Yoshimato et al. NEJM 2015;373:35</a:t>
            </a:r>
          </a:p>
        </p:txBody>
      </p:sp>
      <p:sp>
        <p:nvSpPr>
          <p:cNvPr id="2" name="TextBox 1"/>
          <p:cNvSpPr txBox="1"/>
          <p:nvPr/>
        </p:nvSpPr>
        <p:spPr>
          <a:xfrm>
            <a:off x="6741734" y="3659544"/>
            <a:ext cx="2215478" cy="715581"/>
          </a:xfrm>
          <a:prstGeom prst="rect">
            <a:avLst/>
          </a:prstGeom>
          <a:noFill/>
        </p:spPr>
        <p:txBody>
          <a:bodyPr wrap="none" rtlCol="0">
            <a:spAutoFit/>
          </a:bodyPr>
          <a:lstStyle/>
          <a:p>
            <a:pPr marL="214313" indent="-214313" defTabSz="342900">
              <a:buFont typeface="Arial" panose="020B0604020202020204" pitchFamily="34" charset="0"/>
              <a:buChar char="•"/>
            </a:pPr>
            <a:r>
              <a:rPr lang="en-GB" sz="1350" dirty="0">
                <a:solidFill>
                  <a:prstClr val="black"/>
                </a:solidFill>
                <a:latin typeface="Calibri"/>
              </a:rPr>
              <a:t>Stable and fluctuant</a:t>
            </a:r>
          </a:p>
          <a:p>
            <a:pPr marL="214313" indent="-214313" defTabSz="342900">
              <a:buFont typeface="Arial" panose="020B0604020202020204" pitchFamily="34" charset="0"/>
              <a:buChar char="•"/>
            </a:pPr>
            <a:r>
              <a:rPr lang="en-GB" sz="1350" dirty="0">
                <a:solidFill>
                  <a:prstClr val="black"/>
                </a:solidFill>
                <a:latin typeface="Calibri"/>
              </a:rPr>
              <a:t>Somatic Reversion</a:t>
            </a:r>
          </a:p>
          <a:p>
            <a:pPr marL="214313" indent="-214313" defTabSz="342900">
              <a:buFont typeface="Arial" panose="020B0604020202020204" pitchFamily="34" charset="0"/>
              <a:buChar char="•"/>
            </a:pPr>
            <a:r>
              <a:rPr lang="en-GB" sz="1350" dirty="0">
                <a:solidFill>
                  <a:prstClr val="black"/>
                </a:solidFill>
                <a:latin typeface="Calibri"/>
              </a:rPr>
              <a:t>Adaptation by aneuploidy</a:t>
            </a:r>
          </a:p>
        </p:txBody>
      </p:sp>
    </p:spTree>
    <p:extLst>
      <p:ext uri="{BB962C8B-B14F-4D97-AF65-F5344CB8AC3E}">
        <p14:creationId xmlns:p14="http://schemas.microsoft.com/office/powerpoint/2010/main" val="328643279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7350" y="194870"/>
            <a:ext cx="5829300" cy="457200"/>
          </a:xfrm>
        </p:spPr>
        <p:txBody>
          <a:bodyPr/>
          <a:lstStyle/>
          <a:p>
            <a:r>
              <a:rPr lang="en-US" sz="1500" dirty="0">
                <a:solidFill>
                  <a:srgbClr val="3366FF"/>
                </a:solidFill>
              </a:rPr>
              <a:t>CLONAL HEMATOPOIESIS IN SAA: &gt;12 YEAR COURSE</a:t>
            </a:r>
          </a:p>
        </p:txBody>
      </p:sp>
      <p:grpSp>
        <p:nvGrpSpPr>
          <p:cNvPr id="980" name="Group 979"/>
          <p:cNvGrpSpPr/>
          <p:nvPr/>
        </p:nvGrpSpPr>
        <p:grpSpPr>
          <a:xfrm>
            <a:off x="2337849" y="969646"/>
            <a:ext cx="3475451" cy="2113100"/>
            <a:chOff x="1917342" y="1455057"/>
            <a:chExt cx="4136717" cy="2515155"/>
          </a:xfrm>
        </p:grpSpPr>
        <p:sp>
          <p:nvSpPr>
            <p:cNvPr id="455" name="Line 87"/>
            <p:cNvSpPr>
              <a:spLocks noChangeShapeType="1"/>
            </p:cNvSpPr>
            <p:nvPr/>
          </p:nvSpPr>
          <p:spPr bwMode="auto">
            <a:xfrm>
              <a:off x="1917342" y="2776412"/>
              <a:ext cx="4136717" cy="0"/>
            </a:xfrm>
            <a:prstGeom prst="line">
              <a:avLst/>
            </a:prstGeom>
            <a:noFill/>
            <a:ln w="6350" cmpd="sng">
              <a:solidFill>
                <a:schemeClr val="bg2">
                  <a:lumMod val="75000"/>
                </a:schemeClr>
              </a:solidFill>
              <a:prstDash val="solid"/>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ln w="6350" cmpd="sng">
                  <a:solidFill>
                    <a:srgbClr val="FFFFFF"/>
                  </a:solidFill>
                </a:ln>
                <a:solidFill>
                  <a:srgbClr val="FFFFFF"/>
                </a:solidFill>
                <a:latin typeface="Arial"/>
                <a:ea typeface="ＭＳ Ｐゴシック"/>
                <a:cs typeface="Arial"/>
              </a:endParaRPr>
            </a:p>
          </p:txBody>
        </p:sp>
        <p:sp>
          <p:nvSpPr>
            <p:cNvPr id="458" name="Line 87"/>
            <p:cNvSpPr>
              <a:spLocks noChangeShapeType="1"/>
            </p:cNvSpPr>
            <p:nvPr/>
          </p:nvSpPr>
          <p:spPr bwMode="auto">
            <a:xfrm>
              <a:off x="1917342" y="3071687"/>
              <a:ext cx="4136717" cy="0"/>
            </a:xfrm>
            <a:prstGeom prst="line">
              <a:avLst/>
            </a:prstGeom>
            <a:noFill/>
            <a:ln w="6350" cmpd="sng">
              <a:solidFill>
                <a:schemeClr val="bg2">
                  <a:lumMod val="75000"/>
                </a:schemeClr>
              </a:solidFill>
              <a:prstDash val="solid"/>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ln w="6350" cmpd="sng">
                  <a:solidFill>
                    <a:srgbClr val="FFFFFF"/>
                  </a:solidFill>
                </a:ln>
                <a:solidFill>
                  <a:srgbClr val="FFFFFF"/>
                </a:solidFill>
                <a:latin typeface="Arial"/>
                <a:ea typeface="ＭＳ Ｐゴシック"/>
                <a:cs typeface="Arial"/>
              </a:endParaRPr>
            </a:p>
          </p:txBody>
        </p:sp>
        <p:sp>
          <p:nvSpPr>
            <p:cNvPr id="461" name="Line 87"/>
            <p:cNvSpPr>
              <a:spLocks noChangeShapeType="1"/>
            </p:cNvSpPr>
            <p:nvPr/>
          </p:nvSpPr>
          <p:spPr bwMode="auto">
            <a:xfrm>
              <a:off x="1917342" y="3370137"/>
              <a:ext cx="4136717" cy="0"/>
            </a:xfrm>
            <a:prstGeom prst="line">
              <a:avLst/>
            </a:prstGeom>
            <a:noFill/>
            <a:ln w="6350" cmpd="sng">
              <a:solidFill>
                <a:schemeClr val="bg2">
                  <a:lumMod val="75000"/>
                </a:schemeClr>
              </a:solidFill>
              <a:prstDash val="solid"/>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ln w="6350" cmpd="sng">
                  <a:solidFill>
                    <a:srgbClr val="FFFFFF"/>
                  </a:solidFill>
                </a:ln>
                <a:solidFill>
                  <a:srgbClr val="FFFFFF"/>
                </a:solidFill>
                <a:latin typeface="Arial"/>
                <a:ea typeface="ＭＳ Ｐゴシック"/>
                <a:cs typeface="Arial"/>
              </a:endParaRPr>
            </a:p>
          </p:txBody>
        </p:sp>
        <p:sp>
          <p:nvSpPr>
            <p:cNvPr id="464" name="Line 87"/>
            <p:cNvSpPr>
              <a:spLocks noChangeShapeType="1"/>
            </p:cNvSpPr>
            <p:nvPr/>
          </p:nvSpPr>
          <p:spPr bwMode="auto">
            <a:xfrm>
              <a:off x="1917342" y="3671762"/>
              <a:ext cx="4136717" cy="0"/>
            </a:xfrm>
            <a:prstGeom prst="line">
              <a:avLst/>
            </a:prstGeom>
            <a:noFill/>
            <a:ln w="6350" cmpd="sng">
              <a:solidFill>
                <a:schemeClr val="bg2">
                  <a:lumMod val="75000"/>
                </a:schemeClr>
              </a:solidFill>
              <a:prstDash val="solid"/>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ln w="6350" cmpd="sng">
                  <a:solidFill>
                    <a:srgbClr val="FFFFFF"/>
                  </a:solidFill>
                </a:ln>
                <a:solidFill>
                  <a:srgbClr val="FFFFFF"/>
                </a:solidFill>
                <a:latin typeface="Arial"/>
                <a:ea typeface="ＭＳ Ｐゴシック"/>
                <a:cs typeface="Arial"/>
              </a:endParaRPr>
            </a:p>
          </p:txBody>
        </p:sp>
        <p:sp>
          <p:nvSpPr>
            <p:cNvPr id="467" name="Line 87"/>
            <p:cNvSpPr>
              <a:spLocks noChangeShapeType="1"/>
            </p:cNvSpPr>
            <p:nvPr/>
          </p:nvSpPr>
          <p:spPr bwMode="auto">
            <a:xfrm>
              <a:off x="1917342" y="3970212"/>
              <a:ext cx="4136717" cy="0"/>
            </a:xfrm>
            <a:prstGeom prst="line">
              <a:avLst/>
            </a:prstGeom>
            <a:noFill/>
            <a:ln w="6350" cmpd="sng">
              <a:solidFill>
                <a:schemeClr val="bg2">
                  <a:lumMod val="75000"/>
                </a:schemeClr>
              </a:solidFill>
              <a:prstDash val="solid"/>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ln w="6350" cmpd="sng">
                  <a:solidFill>
                    <a:srgbClr val="FFFFFF"/>
                  </a:solidFill>
                </a:ln>
                <a:solidFill>
                  <a:srgbClr val="FFFFFF"/>
                </a:solidFill>
                <a:latin typeface="Arial"/>
                <a:ea typeface="ＭＳ Ｐゴシック"/>
                <a:cs typeface="Arial"/>
              </a:endParaRPr>
            </a:p>
          </p:txBody>
        </p:sp>
        <p:sp>
          <p:nvSpPr>
            <p:cNvPr id="454" name="Line 87"/>
            <p:cNvSpPr>
              <a:spLocks noChangeShapeType="1"/>
            </p:cNvSpPr>
            <p:nvPr/>
          </p:nvSpPr>
          <p:spPr bwMode="auto">
            <a:xfrm>
              <a:off x="1917342" y="2598057"/>
              <a:ext cx="4136717" cy="0"/>
            </a:xfrm>
            <a:prstGeom prst="line">
              <a:avLst/>
            </a:prstGeom>
            <a:noFill/>
            <a:ln w="6350" cmpd="sng">
              <a:solidFill>
                <a:schemeClr val="bg2">
                  <a:lumMod val="75000"/>
                </a:schemeClr>
              </a:solidFill>
              <a:prstDash val="solid"/>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ln w="6350" cmpd="sng">
                  <a:solidFill>
                    <a:srgbClr val="FFFFFF"/>
                  </a:solidFill>
                </a:ln>
                <a:solidFill>
                  <a:srgbClr val="FFFFFF"/>
                </a:solidFill>
                <a:latin typeface="Arial"/>
                <a:ea typeface="ＭＳ Ｐゴシック"/>
                <a:cs typeface="Arial"/>
              </a:endParaRPr>
            </a:p>
          </p:txBody>
        </p:sp>
        <p:sp>
          <p:nvSpPr>
            <p:cNvPr id="452" name="Line 87"/>
            <p:cNvSpPr>
              <a:spLocks noChangeShapeType="1"/>
            </p:cNvSpPr>
            <p:nvPr/>
          </p:nvSpPr>
          <p:spPr bwMode="auto">
            <a:xfrm>
              <a:off x="1917342" y="2032907"/>
              <a:ext cx="4136717" cy="0"/>
            </a:xfrm>
            <a:prstGeom prst="line">
              <a:avLst/>
            </a:prstGeom>
            <a:noFill/>
            <a:ln w="6350" cmpd="sng">
              <a:solidFill>
                <a:schemeClr val="bg2">
                  <a:lumMod val="75000"/>
                </a:schemeClr>
              </a:solidFill>
              <a:prstDash val="solid"/>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ln w="6350" cmpd="sng">
                  <a:solidFill>
                    <a:srgbClr val="FFFFFF"/>
                  </a:solidFill>
                </a:ln>
                <a:solidFill>
                  <a:srgbClr val="FFFFFF"/>
                </a:solidFill>
                <a:latin typeface="Arial"/>
                <a:ea typeface="ＭＳ Ｐゴシック"/>
                <a:cs typeface="Arial"/>
              </a:endParaRPr>
            </a:p>
          </p:txBody>
        </p:sp>
        <p:sp>
          <p:nvSpPr>
            <p:cNvPr id="453" name="Line 87"/>
            <p:cNvSpPr>
              <a:spLocks noChangeShapeType="1"/>
            </p:cNvSpPr>
            <p:nvPr/>
          </p:nvSpPr>
          <p:spPr bwMode="auto">
            <a:xfrm>
              <a:off x="1917342" y="2312307"/>
              <a:ext cx="4136717" cy="0"/>
            </a:xfrm>
            <a:prstGeom prst="line">
              <a:avLst/>
            </a:prstGeom>
            <a:noFill/>
            <a:ln w="6350" cmpd="sng">
              <a:solidFill>
                <a:schemeClr val="bg2">
                  <a:lumMod val="75000"/>
                </a:schemeClr>
              </a:solidFill>
              <a:prstDash val="solid"/>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ln w="6350" cmpd="sng">
                  <a:solidFill>
                    <a:srgbClr val="FFFFFF"/>
                  </a:solidFill>
                </a:ln>
                <a:solidFill>
                  <a:srgbClr val="FFFFFF"/>
                </a:solidFill>
                <a:latin typeface="Arial"/>
                <a:ea typeface="ＭＳ Ｐゴシック"/>
                <a:cs typeface="Arial"/>
              </a:endParaRPr>
            </a:p>
          </p:txBody>
        </p:sp>
        <p:sp>
          <p:nvSpPr>
            <p:cNvPr id="315" name="Line 87"/>
            <p:cNvSpPr>
              <a:spLocks noChangeShapeType="1"/>
            </p:cNvSpPr>
            <p:nvPr/>
          </p:nvSpPr>
          <p:spPr bwMode="auto">
            <a:xfrm>
              <a:off x="1917342" y="1455057"/>
              <a:ext cx="4136717" cy="0"/>
            </a:xfrm>
            <a:prstGeom prst="line">
              <a:avLst/>
            </a:prstGeom>
            <a:noFill/>
            <a:ln w="6350" cmpd="sng">
              <a:solidFill>
                <a:schemeClr val="bg2">
                  <a:lumMod val="75000"/>
                </a:schemeClr>
              </a:solidFill>
              <a:prstDash val="solid"/>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ln w="6350" cmpd="sng">
                  <a:solidFill>
                    <a:srgbClr val="FFFFFF"/>
                  </a:solidFill>
                </a:ln>
                <a:solidFill>
                  <a:srgbClr val="FFFFFF"/>
                </a:solidFill>
                <a:latin typeface="Arial"/>
                <a:ea typeface="ＭＳ Ｐゴシック"/>
                <a:cs typeface="Arial"/>
              </a:endParaRPr>
            </a:p>
          </p:txBody>
        </p:sp>
        <p:sp>
          <p:nvSpPr>
            <p:cNvPr id="451" name="Line 87"/>
            <p:cNvSpPr>
              <a:spLocks noChangeShapeType="1"/>
            </p:cNvSpPr>
            <p:nvPr/>
          </p:nvSpPr>
          <p:spPr bwMode="auto">
            <a:xfrm>
              <a:off x="1917342" y="1743982"/>
              <a:ext cx="4136717" cy="0"/>
            </a:xfrm>
            <a:prstGeom prst="line">
              <a:avLst/>
            </a:prstGeom>
            <a:noFill/>
            <a:ln w="6350" cmpd="sng">
              <a:solidFill>
                <a:schemeClr val="bg2">
                  <a:lumMod val="75000"/>
                </a:schemeClr>
              </a:solidFill>
              <a:prstDash val="solid"/>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ln w="6350" cmpd="sng">
                  <a:solidFill>
                    <a:srgbClr val="FFFFFF"/>
                  </a:solidFill>
                </a:ln>
                <a:solidFill>
                  <a:srgbClr val="FFFFFF"/>
                </a:solidFill>
                <a:latin typeface="Arial"/>
                <a:ea typeface="ＭＳ Ｐゴシック"/>
                <a:cs typeface="Arial"/>
              </a:endParaRPr>
            </a:p>
          </p:txBody>
        </p:sp>
      </p:grpSp>
      <p:sp>
        <p:nvSpPr>
          <p:cNvPr id="977" name="Freeform 976"/>
          <p:cNvSpPr/>
          <p:nvPr/>
        </p:nvSpPr>
        <p:spPr>
          <a:xfrm>
            <a:off x="5010651" y="4186138"/>
            <a:ext cx="688207" cy="138708"/>
          </a:xfrm>
          <a:custGeom>
            <a:avLst/>
            <a:gdLst>
              <a:gd name="connsiteX0" fmla="*/ 0 w 819150"/>
              <a:gd name="connsiteY0" fmla="*/ 0 h 165100"/>
              <a:gd name="connsiteX1" fmla="*/ 225425 w 819150"/>
              <a:gd name="connsiteY1" fmla="*/ 22225 h 165100"/>
              <a:gd name="connsiteX2" fmla="*/ 304800 w 819150"/>
              <a:gd name="connsiteY2" fmla="*/ 28575 h 165100"/>
              <a:gd name="connsiteX3" fmla="*/ 523875 w 819150"/>
              <a:gd name="connsiteY3" fmla="*/ 107950 h 165100"/>
              <a:gd name="connsiteX4" fmla="*/ 603250 w 819150"/>
              <a:gd name="connsiteY4" fmla="*/ 114300 h 165100"/>
              <a:gd name="connsiteX5" fmla="*/ 819150 w 819150"/>
              <a:gd name="connsiteY5" fmla="*/ 1651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150" h="165100">
                <a:moveTo>
                  <a:pt x="0" y="0"/>
                </a:moveTo>
                <a:lnTo>
                  <a:pt x="225425" y="22225"/>
                </a:lnTo>
                <a:lnTo>
                  <a:pt x="304800" y="28575"/>
                </a:lnTo>
                <a:lnTo>
                  <a:pt x="523875" y="107950"/>
                </a:lnTo>
                <a:lnTo>
                  <a:pt x="603250" y="114300"/>
                </a:lnTo>
                <a:lnTo>
                  <a:pt x="819150" y="16510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76" name="Freeform 975"/>
          <p:cNvSpPr/>
          <p:nvPr/>
        </p:nvSpPr>
        <p:spPr>
          <a:xfrm>
            <a:off x="3989011" y="4140791"/>
            <a:ext cx="1213697" cy="389450"/>
          </a:xfrm>
          <a:custGeom>
            <a:avLst/>
            <a:gdLst>
              <a:gd name="connsiteX0" fmla="*/ 0 w 1444625"/>
              <a:gd name="connsiteY0" fmla="*/ 0 h 463550"/>
              <a:gd name="connsiteX1" fmla="*/ 231775 w 1444625"/>
              <a:gd name="connsiteY1" fmla="*/ 63500 h 463550"/>
              <a:gd name="connsiteX2" fmla="*/ 314325 w 1444625"/>
              <a:gd name="connsiteY2" fmla="*/ 66675 h 463550"/>
              <a:gd name="connsiteX3" fmla="*/ 1139825 w 1444625"/>
              <a:gd name="connsiteY3" fmla="*/ 225425 h 463550"/>
              <a:gd name="connsiteX4" fmla="*/ 1216025 w 1444625"/>
              <a:gd name="connsiteY4" fmla="*/ 231775 h 463550"/>
              <a:gd name="connsiteX5" fmla="*/ 1444625 w 1444625"/>
              <a:gd name="connsiteY5" fmla="*/ 46355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625" h="463550">
                <a:moveTo>
                  <a:pt x="0" y="0"/>
                </a:moveTo>
                <a:lnTo>
                  <a:pt x="231775" y="63500"/>
                </a:lnTo>
                <a:lnTo>
                  <a:pt x="314325" y="66675"/>
                </a:lnTo>
                <a:lnTo>
                  <a:pt x="1139825" y="225425"/>
                </a:lnTo>
                <a:lnTo>
                  <a:pt x="1216025" y="231775"/>
                </a:lnTo>
                <a:lnTo>
                  <a:pt x="1444625" y="46355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75" name="Freeform 974"/>
          <p:cNvSpPr/>
          <p:nvPr/>
        </p:nvSpPr>
        <p:spPr>
          <a:xfrm>
            <a:off x="4250423" y="4191472"/>
            <a:ext cx="1451102" cy="229403"/>
          </a:xfrm>
          <a:custGeom>
            <a:avLst/>
            <a:gdLst>
              <a:gd name="connsiteX0" fmla="*/ 0 w 1727200"/>
              <a:gd name="connsiteY0" fmla="*/ 0 h 273050"/>
              <a:gd name="connsiteX1" fmla="*/ 828675 w 1727200"/>
              <a:gd name="connsiteY1" fmla="*/ 31750 h 273050"/>
              <a:gd name="connsiteX2" fmla="*/ 904875 w 1727200"/>
              <a:gd name="connsiteY2" fmla="*/ 34925 h 273050"/>
              <a:gd name="connsiteX3" fmla="*/ 1133475 w 1727200"/>
              <a:gd name="connsiteY3" fmla="*/ 127000 h 273050"/>
              <a:gd name="connsiteX4" fmla="*/ 1209675 w 1727200"/>
              <a:gd name="connsiteY4" fmla="*/ 130175 h 273050"/>
              <a:gd name="connsiteX5" fmla="*/ 1428750 w 1727200"/>
              <a:gd name="connsiteY5" fmla="*/ 193675 h 273050"/>
              <a:gd name="connsiteX6" fmla="*/ 1508125 w 1727200"/>
              <a:gd name="connsiteY6" fmla="*/ 193675 h 273050"/>
              <a:gd name="connsiteX7" fmla="*/ 1727200 w 1727200"/>
              <a:gd name="connsiteY7" fmla="*/ 27305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200" h="273050">
                <a:moveTo>
                  <a:pt x="0" y="0"/>
                </a:moveTo>
                <a:lnTo>
                  <a:pt x="828675" y="31750"/>
                </a:lnTo>
                <a:lnTo>
                  <a:pt x="904875" y="34925"/>
                </a:lnTo>
                <a:lnTo>
                  <a:pt x="1133475" y="127000"/>
                </a:lnTo>
                <a:lnTo>
                  <a:pt x="1209675" y="130175"/>
                </a:lnTo>
                <a:lnTo>
                  <a:pt x="1428750" y="193675"/>
                </a:lnTo>
                <a:lnTo>
                  <a:pt x="1508125" y="193675"/>
                </a:lnTo>
                <a:lnTo>
                  <a:pt x="1727200" y="27305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74" name="Freeform 973"/>
          <p:cNvSpPr/>
          <p:nvPr/>
        </p:nvSpPr>
        <p:spPr>
          <a:xfrm>
            <a:off x="4253091" y="4042095"/>
            <a:ext cx="1451102" cy="149378"/>
          </a:xfrm>
          <a:custGeom>
            <a:avLst/>
            <a:gdLst>
              <a:gd name="connsiteX0" fmla="*/ 0 w 1727200"/>
              <a:gd name="connsiteY0" fmla="*/ 177800 h 177800"/>
              <a:gd name="connsiteX1" fmla="*/ 822325 w 1727200"/>
              <a:gd name="connsiteY1" fmla="*/ 165100 h 177800"/>
              <a:gd name="connsiteX2" fmla="*/ 904875 w 1727200"/>
              <a:gd name="connsiteY2" fmla="*/ 165100 h 177800"/>
              <a:gd name="connsiteX3" fmla="*/ 1130300 w 1727200"/>
              <a:gd name="connsiteY3" fmla="*/ 101600 h 177800"/>
              <a:gd name="connsiteX4" fmla="*/ 1212850 w 1727200"/>
              <a:gd name="connsiteY4" fmla="*/ 98425 h 177800"/>
              <a:gd name="connsiteX5" fmla="*/ 1422400 w 1727200"/>
              <a:gd name="connsiteY5" fmla="*/ 79375 h 177800"/>
              <a:gd name="connsiteX6" fmla="*/ 1508125 w 1727200"/>
              <a:gd name="connsiteY6" fmla="*/ 79375 h 177800"/>
              <a:gd name="connsiteX7" fmla="*/ 1727200 w 1727200"/>
              <a:gd name="connsiteY7" fmla="*/ 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200" h="177800">
                <a:moveTo>
                  <a:pt x="0" y="177800"/>
                </a:moveTo>
                <a:lnTo>
                  <a:pt x="822325" y="165100"/>
                </a:lnTo>
                <a:lnTo>
                  <a:pt x="904875" y="165100"/>
                </a:lnTo>
                <a:lnTo>
                  <a:pt x="1130300" y="101600"/>
                </a:lnTo>
                <a:lnTo>
                  <a:pt x="1212850" y="98425"/>
                </a:lnTo>
                <a:lnTo>
                  <a:pt x="1422400" y="79375"/>
                </a:lnTo>
                <a:lnTo>
                  <a:pt x="1508125" y="79375"/>
                </a:lnTo>
                <a:lnTo>
                  <a:pt x="1727200" y="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73" name="Freeform 972"/>
          <p:cNvSpPr/>
          <p:nvPr/>
        </p:nvSpPr>
        <p:spPr>
          <a:xfrm>
            <a:off x="4253091" y="3948733"/>
            <a:ext cx="1451102" cy="240072"/>
          </a:xfrm>
          <a:custGeom>
            <a:avLst/>
            <a:gdLst>
              <a:gd name="connsiteX0" fmla="*/ 0 w 1727200"/>
              <a:gd name="connsiteY0" fmla="*/ 285750 h 285750"/>
              <a:gd name="connsiteX1" fmla="*/ 822325 w 1727200"/>
              <a:gd name="connsiteY1" fmla="*/ 234950 h 285750"/>
              <a:gd name="connsiteX2" fmla="*/ 901700 w 1727200"/>
              <a:gd name="connsiteY2" fmla="*/ 234950 h 285750"/>
              <a:gd name="connsiteX3" fmla="*/ 1130300 w 1727200"/>
              <a:gd name="connsiteY3" fmla="*/ 101600 h 285750"/>
              <a:gd name="connsiteX4" fmla="*/ 1206500 w 1727200"/>
              <a:gd name="connsiteY4" fmla="*/ 98425 h 285750"/>
              <a:gd name="connsiteX5" fmla="*/ 1425575 w 1727200"/>
              <a:gd name="connsiteY5" fmla="*/ 98425 h 285750"/>
              <a:gd name="connsiteX6" fmla="*/ 1504950 w 1727200"/>
              <a:gd name="connsiteY6" fmla="*/ 98425 h 285750"/>
              <a:gd name="connsiteX7" fmla="*/ 1727200 w 1727200"/>
              <a:gd name="connsiteY7"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200" h="285750">
                <a:moveTo>
                  <a:pt x="0" y="285750"/>
                </a:moveTo>
                <a:lnTo>
                  <a:pt x="822325" y="234950"/>
                </a:lnTo>
                <a:lnTo>
                  <a:pt x="901700" y="234950"/>
                </a:lnTo>
                <a:lnTo>
                  <a:pt x="1130300" y="101600"/>
                </a:lnTo>
                <a:lnTo>
                  <a:pt x="1206500" y="98425"/>
                </a:lnTo>
                <a:lnTo>
                  <a:pt x="1425575" y="98425"/>
                </a:lnTo>
                <a:lnTo>
                  <a:pt x="1504950" y="98425"/>
                </a:lnTo>
                <a:lnTo>
                  <a:pt x="1727200" y="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72" name="Freeform 971"/>
          <p:cNvSpPr/>
          <p:nvPr/>
        </p:nvSpPr>
        <p:spPr>
          <a:xfrm>
            <a:off x="3231450" y="3978076"/>
            <a:ext cx="1979261" cy="576173"/>
          </a:xfrm>
          <a:custGeom>
            <a:avLst/>
            <a:gdLst>
              <a:gd name="connsiteX0" fmla="*/ 0 w 2355850"/>
              <a:gd name="connsiteY0" fmla="*/ 0 h 685800"/>
              <a:gd name="connsiteX1" fmla="*/ 225425 w 2355850"/>
              <a:gd name="connsiteY1" fmla="*/ 9525 h 685800"/>
              <a:gd name="connsiteX2" fmla="*/ 301625 w 2355850"/>
              <a:gd name="connsiteY2" fmla="*/ 6350 h 685800"/>
              <a:gd name="connsiteX3" fmla="*/ 530225 w 2355850"/>
              <a:gd name="connsiteY3" fmla="*/ 282575 h 685800"/>
              <a:gd name="connsiteX4" fmla="*/ 606425 w 2355850"/>
              <a:gd name="connsiteY4" fmla="*/ 285750 h 685800"/>
              <a:gd name="connsiteX5" fmla="*/ 838200 w 2355850"/>
              <a:gd name="connsiteY5" fmla="*/ 581025 h 685800"/>
              <a:gd name="connsiteX6" fmla="*/ 911225 w 2355850"/>
              <a:gd name="connsiteY6" fmla="*/ 584200 h 685800"/>
              <a:gd name="connsiteX7" fmla="*/ 1133475 w 2355850"/>
              <a:gd name="connsiteY7" fmla="*/ 641350 h 685800"/>
              <a:gd name="connsiteX8" fmla="*/ 1216025 w 2355850"/>
              <a:gd name="connsiteY8" fmla="*/ 641350 h 685800"/>
              <a:gd name="connsiteX9" fmla="*/ 2035175 w 2355850"/>
              <a:gd name="connsiteY9" fmla="*/ 682625 h 685800"/>
              <a:gd name="connsiteX10" fmla="*/ 2111375 w 2355850"/>
              <a:gd name="connsiteY10" fmla="*/ 685800 h 685800"/>
              <a:gd name="connsiteX11" fmla="*/ 2355850 w 2355850"/>
              <a:gd name="connsiteY11" fmla="*/ 66675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5850" h="685800">
                <a:moveTo>
                  <a:pt x="0" y="0"/>
                </a:moveTo>
                <a:lnTo>
                  <a:pt x="225425" y="9525"/>
                </a:lnTo>
                <a:lnTo>
                  <a:pt x="301625" y="6350"/>
                </a:lnTo>
                <a:lnTo>
                  <a:pt x="530225" y="282575"/>
                </a:lnTo>
                <a:lnTo>
                  <a:pt x="606425" y="285750"/>
                </a:lnTo>
                <a:lnTo>
                  <a:pt x="838200" y="581025"/>
                </a:lnTo>
                <a:lnTo>
                  <a:pt x="911225" y="584200"/>
                </a:lnTo>
                <a:lnTo>
                  <a:pt x="1133475" y="641350"/>
                </a:lnTo>
                <a:lnTo>
                  <a:pt x="1216025" y="641350"/>
                </a:lnTo>
                <a:lnTo>
                  <a:pt x="2035175" y="682625"/>
                </a:lnTo>
                <a:lnTo>
                  <a:pt x="2111375" y="685800"/>
                </a:lnTo>
                <a:lnTo>
                  <a:pt x="2355850" y="66675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71" name="Freeform 970"/>
          <p:cNvSpPr/>
          <p:nvPr/>
        </p:nvSpPr>
        <p:spPr>
          <a:xfrm>
            <a:off x="2471223" y="4474224"/>
            <a:ext cx="442799" cy="21340"/>
          </a:xfrm>
          <a:custGeom>
            <a:avLst/>
            <a:gdLst>
              <a:gd name="connsiteX0" fmla="*/ 0 w 527050"/>
              <a:gd name="connsiteY0" fmla="*/ 6350 h 25400"/>
              <a:gd name="connsiteX1" fmla="*/ 225425 w 527050"/>
              <a:gd name="connsiteY1" fmla="*/ 0 h 25400"/>
              <a:gd name="connsiteX2" fmla="*/ 307975 w 527050"/>
              <a:gd name="connsiteY2" fmla="*/ 0 h 25400"/>
              <a:gd name="connsiteX3" fmla="*/ 527050 w 527050"/>
              <a:gd name="connsiteY3" fmla="*/ 25400 h 25400"/>
            </a:gdLst>
            <a:ahLst/>
            <a:cxnLst>
              <a:cxn ang="0">
                <a:pos x="connsiteX0" y="connsiteY0"/>
              </a:cxn>
              <a:cxn ang="0">
                <a:pos x="connsiteX1" y="connsiteY1"/>
              </a:cxn>
              <a:cxn ang="0">
                <a:pos x="connsiteX2" y="connsiteY2"/>
              </a:cxn>
              <a:cxn ang="0">
                <a:pos x="connsiteX3" y="connsiteY3"/>
              </a:cxn>
            </a:cxnLst>
            <a:rect l="l" t="t" r="r" b="b"/>
            <a:pathLst>
              <a:path w="527050" h="25400">
                <a:moveTo>
                  <a:pt x="0" y="6350"/>
                </a:moveTo>
                <a:lnTo>
                  <a:pt x="225425" y="0"/>
                </a:lnTo>
                <a:lnTo>
                  <a:pt x="307975" y="0"/>
                </a:lnTo>
                <a:lnTo>
                  <a:pt x="527050" y="2540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70" name="Freeform 969"/>
          <p:cNvSpPr/>
          <p:nvPr/>
        </p:nvSpPr>
        <p:spPr>
          <a:xfrm>
            <a:off x="2473890" y="4324846"/>
            <a:ext cx="3227635" cy="245407"/>
          </a:xfrm>
          <a:custGeom>
            <a:avLst/>
            <a:gdLst>
              <a:gd name="connsiteX0" fmla="*/ 0 w 3841750"/>
              <a:gd name="connsiteY0" fmla="*/ 31750 h 292100"/>
              <a:gd name="connsiteX1" fmla="*/ 215900 w 3841750"/>
              <a:gd name="connsiteY1" fmla="*/ 34925 h 292100"/>
              <a:gd name="connsiteX2" fmla="*/ 304800 w 3841750"/>
              <a:gd name="connsiteY2" fmla="*/ 34925 h 292100"/>
              <a:gd name="connsiteX3" fmla="*/ 527050 w 3841750"/>
              <a:gd name="connsiteY3" fmla="*/ 196850 h 292100"/>
              <a:gd name="connsiteX4" fmla="*/ 600075 w 3841750"/>
              <a:gd name="connsiteY4" fmla="*/ 200025 h 292100"/>
              <a:gd name="connsiteX5" fmla="*/ 825500 w 3841750"/>
              <a:gd name="connsiteY5" fmla="*/ 6350 h 292100"/>
              <a:gd name="connsiteX6" fmla="*/ 914400 w 3841750"/>
              <a:gd name="connsiteY6" fmla="*/ 0 h 292100"/>
              <a:gd name="connsiteX7" fmla="*/ 1127125 w 3841750"/>
              <a:gd name="connsiteY7" fmla="*/ 31750 h 292100"/>
              <a:gd name="connsiteX8" fmla="*/ 1209675 w 3841750"/>
              <a:gd name="connsiteY8" fmla="*/ 34925 h 292100"/>
              <a:gd name="connsiteX9" fmla="*/ 1428750 w 3841750"/>
              <a:gd name="connsiteY9" fmla="*/ 158750 h 292100"/>
              <a:gd name="connsiteX10" fmla="*/ 1514475 w 3841750"/>
              <a:gd name="connsiteY10" fmla="*/ 171450 h 292100"/>
              <a:gd name="connsiteX11" fmla="*/ 1733550 w 3841750"/>
              <a:gd name="connsiteY11" fmla="*/ 219075 h 292100"/>
              <a:gd name="connsiteX12" fmla="*/ 1812925 w 3841750"/>
              <a:gd name="connsiteY12" fmla="*/ 222250 h 292100"/>
              <a:gd name="connsiteX13" fmla="*/ 2032000 w 3841750"/>
              <a:gd name="connsiteY13" fmla="*/ 276225 h 292100"/>
              <a:gd name="connsiteX14" fmla="*/ 2114550 w 3841750"/>
              <a:gd name="connsiteY14" fmla="*/ 276225 h 292100"/>
              <a:gd name="connsiteX15" fmla="*/ 2940050 w 3841750"/>
              <a:gd name="connsiteY15" fmla="*/ 288925 h 292100"/>
              <a:gd name="connsiteX16" fmla="*/ 3032125 w 3841750"/>
              <a:gd name="connsiteY16" fmla="*/ 288925 h 292100"/>
              <a:gd name="connsiteX17" fmla="*/ 3241675 w 3841750"/>
              <a:gd name="connsiteY17" fmla="*/ 244475 h 292100"/>
              <a:gd name="connsiteX18" fmla="*/ 3324225 w 3841750"/>
              <a:gd name="connsiteY18" fmla="*/ 247650 h 292100"/>
              <a:gd name="connsiteX19" fmla="*/ 3540125 w 3841750"/>
              <a:gd name="connsiteY19" fmla="*/ 288925 h 292100"/>
              <a:gd name="connsiteX20" fmla="*/ 3629025 w 3841750"/>
              <a:gd name="connsiteY20" fmla="*/ 292100 h 292100"/>
              <a:gd name="connsiteX21" fmla="*/ 3841750 w 3841750"/>
              <a:gd name="connsiteY21" fmla="*/ 29210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41750" h="292100">
                <a:moveTo>
                  <a:pt x="0" y="31750"/>
                </a:moveTo>
                <a:lnTo>
                  <a:pt x="215900" y="34925"/>
                </a:lnTo>
                <a:lnTo>
                  <a:pt x="304800" y="34925"/>
                </a:lnTo>
                <a:lnTo>
                  <a:pt x="527050" y="196850"/>
                </a:lnTo>
                <a:lnTo>
                  <a:pt x="600075" y="200025"/>
                </a:lnTo>
                <a:lnTo>
                  <a:pt x="825500" y="6350"/>
                </a:lnTo>
                <a:lnTo>
                  <a:pt x="914400" y="0"/>
                </a:lnTo>
                <a:lnTo>
                  <a:pt x="1127125" y="31750"/>
                </a:lnTo>
                <a:lnTo>
                  <a:pt x="1209675" y="34925"/>
                </a:lnTo>
                <a:lnTo>
                  <a:pt x="1428750" y="158750"/>
                </a:lnTo>
                <a:lnTo>
                  <a:pt x="1514475" y="171450"/>
                </a:lnTo>
                <a:lnTo>
                  <a:pt x="1733550" y="219075"/>
                </a:lnTo>
                <a:lnTo>
                  <a:pt x="1812925" y="222250"/>
                </a:lnTo>
                <a:lnTo>
                  <a:pt x="2032000" y="276225"/>
                </a:lnTo>
                <a:lnTo>
                  <a:pt x="2114550" y="276225"/>
                </a:lnTo>
                <a:lnTo>
                  <a:pt x="2940050" y="288925"/>
                </a:lnTo>
                <a:lnTo>
                  <a:pt x="3032125" y="288925"/>
                </a:lnTo>
                <a:lnTo>
                  <a:pt x="3241675" y="244475"/>
                </a:lnTo>
                <a:lnTo>
                  <a:pt x="3324225" y="247650"/>
                </a:lnTo>
                <a:lnTo>
                  <a:pt x="3540125" y="288925"/>
                </a:lnTo>
                <a:lnTo>
                  <a:pt x="3629025" y="292100"/>
                </a:lnTo>
                <a:lnTo>
                  <a:pt x="3841750" y="29210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69" name="Freeform 968"/>
          <p:cNvSpPr/>
          <p:nvPr/>
        </p:nvSpPr>
        <p:spPr>
          <a:xfrm>
            <a:off x="2473889" y="4108781"/>
            <a:ext cx="3222300" cy="461472"/>
          </a:xfrm>
          <a:custGeom>
            <a:avLst/>
            <a:gdLst>
              <a:gd name="connsiteX0" fmla="*/ 0 w 3835400"/>
              <a:gd name="connsiteY0" fmla="*/ 276225 h 549275"/>
              <a:gd name="connsiteX1" fmla="*/ 219075 w 3835400"/>
              <a:gd name="connsiteY1" fmla="*/ 288925 h 549275"/>
              <a:gd name="connsiteX2" fmla="*/ 304800 w 3835400"/>
              <a:gd name="connsiteY2" fmla="*/ 292100 h 549275"/>
              <a:gd name="connsiteX3" fmla="*/ 527050 w 3835400"/>
              <a:gd name="connsiteY3" fmla="*/ 390525 h 549275"/>
              <a:gd name="connsiteX4" fmla="*/ 600075 w 3835400"/>
              <a:gd name="connsiteY4" fmla="*/ 390525 h 549275"/>
              <a:gd name="connsiteX5" fmla="*/ 825500 w 3835400"/>
              <a:gd name="connsiteY5" fmla="*/ 3175 h 549275"/>
              <a:gd name="connsiteX6" fmla="*/ 908050 w 3835400"/>
              <a:gd name="connsiteY6" fmla="*/ 3175 h 549275"/>
              <a:gd name="connsiteX7" fmla="*/ 1127125 w 3835400"/>
              <a:gd name="connsiteY7" fmla="*/ 0 h 549275"/>
              <a:gd name="connsiteX8" fmla="*/ 1196975 w 3835400"/>
              <a:gd name="connsiteY8" fmla="*/ 3175 h 549275"/>
              <a:gd name="connsiteX9" fmla="*/ 1431925 w 3835400"/>
              <a:gd name="connsiteY9" fmla="*/ 238125 h 549275"/>
              <a:gd name="connsiteX10" fmla="*/ 1504950 w 3835400"/>
              <a:gd name="connsiteY10" fmla="*/ 241300 h 549275"/>
              <a:gd name="connsiteX11" fmla="*/ 1730375 w 3835400"/>
              <a:gd name="connsiteY11" fmla="*/ 438150 h 549275"/>
              <a:gd name="connsiteX12" fmla="*/ 1812925 w 3835400"/>
              <a:gd name="connsiteY12" fmla="*/ 438150 h 549275"/>
              <a:gd name="connsiteX13" fmla="*/ 2032000 w 3835400"/>
              <a:gd name="connsiteY13" fmla="*/ 508000 h 549275"/>
              <a:gd name="connsiteX14" fmla="*/ 2120900 w 3835400"/>
              <a:gd name="connsiteY14" fmla="*/ 511175 h 549275"/>
              <a:gd name="connsiteX15" fmla="*/ 2949575 w 3835400"/>
              <a:gd name="connsiteY15" fmla="*/ 536575 h 549275"/>
              <a:gd name="connsiteX16" fmla="*/ 3032125 w 3835400"/>
              <a:gd name="connsiteY16" fmla="*/ 533400 h 549275"/>
              <a:gd name="connsiteX17" fmla="*/ 3238500 w 3835400"/>
              <a:gd name="connsiteY17" fmla="*/ 549275 h 549275"/>
              <a:gd name="connsiteX18" fmla="*/ 3536950 w 3835400"/>
              <a:gd name="connsiteY18" fmla="*/ 542925 h 549275"/>
              <a:gd name="connsiteX19" fmla="*/ 3625850 w 3835400"/>
              <a:gd name="connsiteY19" fmla="*/ 546100 h 549275"/>
              <a:gd name="connsiteX20" fmla="*/ 3835400 w 3835400"/>
              <a:gd name="connsiteY20" fmla="*/ 520700 h 54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5400" h="549275">
                <a:moveTo>
                  <a:pt x="0" y="276225"/>
                </a:moveTo>
                <a:lnTo>
                  <a:pt x="219075" y="288925"/>
                </a:lnTo>
                <a:lnTo>
                  <a:pt x="304800" y="292100"/>
                </a:lnTo>
                <a:lnTo>
                  <a:pt x="527050" y="390525"/>
                </a:lnTo>
                <a:lnTo>
                  <a:pt x="600075" y="390525"/>
                </a:lnTo>
                <a:lnTo>
                  <a:pt x="825500" y="3175"/>
                </a:lnTo>
                <a:lnTo>
                  <a:pt x="908050" y="3175"/>
                </a:lnTo>
                <a:lnTo>
                  <a:pt x="1127125" y="0"/>
                </a:lnTo>
                <a:lnTo>
                  <a:pt x="1196975" y="3175"/>
                </a:lnTo>
                <a:lnTo>
                  <a:pt x="1431925" y="238125"/>
                </a:lnTo>
                <a:lnTo>
                  <a:pt x="1504950" y="241300"/>
                </a:lnTo>
                <a:lnTo>
                  <a:pt x="1730375" y="438150"/>
                </a:lnTo>
                <a:lnTo>
                  <a:pt x="1812925" y="438150"/>
                </a:lnTo>
                <a:lnTo>
                  <a:pt x="2032000" y="508000"/>
                </a:lnTo>
                <a:lnTo>
                  <a:pt x="2120900" y="511175"/>
                </a:lnTo>
                <a:lnTo>
                  <a:pt x="2949575" y="536575"/>
                </a:lnTo>
                <a:lnTo>
                  <a:pt x="3032125" y="533400"/>
                </a:lnTo>
                <a:lnTo>
                  <a:pt x="3238500" y="549275"/>
                </a:lnTo>
                <a:lnTo>
                  <a:pt x="3536950" y="542925"/>
                </a:lnTo>
                <a:lnTo>
                  <a:pt x="3625850" y="546100"/>
                </a:lnTo>
                <a:lnTo>
                  <a:pt x="3835400" y="52070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68" name="Freeform 967"/>
          <p:cNvSpPr/>
          <p:nvPr/>
        </p:nvSpPr>
        <p:spPr>
          <a:xfrm>
            <a:off x="2484560" y="3799355"/>
            <a:ext cx="2712814" cy="389450"/>
          </a:xfrm>
          <a:custGeom>
            <a:avLst/>
            <a:gdLst>
              <a:gd name="connsiteX0" fmla="*/ 0 w 3228975"/>
              <a:gd name="connsiteY0" fmla="*/ 444500 h 463550"/>
              <a:gd name="connsiteX1" fmla="*/ 209550 w 3228975"/>
              <a:gd name="connsiteY1" fmla="*/ 463550 h 463550"/>
              <a:gd name="connsiteX2" fmla="*/ 288925 w 3228975"/>
              <a:gd name="connsiteY2" fmla="*/ 463550 h 463550"/>
              <a:gd name="connsiteX3" fmla="*/ 514350 w 3228975"/>
              <a:gd name="connsiteY3" fmla="*/ 400050 h 463550"/>
              <a:gd name="connsiteX4" fmla="*/ 587375 w 3228975"/>
              <a:gd name="connsiteY4" fmla="*/ 403225 h 463550"/>
              <a:gd name="connsiteX5" fmla="*/ 815975 w 3228975"/>
              <a:gd name="connsiteY5" fmla="*/ 212725 h 463550"/>
              <a:gd name="connsiteX6" fmla="*/ 892175 w 3228975"/>
              <a:gd name="connsiteY6" fmla="*/ 209550 h 463550"/>
              <a:gd name="connsiteX7" fmla="*/ 1108075 w 3228975"/>
              <a:gd name="connsiteY7" fmla="*/ 203200 h 463550"/>
              <a:gd name="connsiteX8" fmla="*/ 1196975 w 3228975"/>
              <a:gd name="connsiteY8" fmla="*/ 206375 h 463550"/>
              <a:gd name="connsiteX9" fmla="*/ 1416050 w 3228975"/>
              <a:gd name="connsiteY9" fmla="*/ 307975 h 463550"/>
              <a:gd name="connsiteX10" fmla="*/ 1492250 w 3228975"/>
              <a:gd name="connsiteY10" fmla="*/ 311150 h 463550"/>
              <a:gd name="connsiteX11" fmla="*/ 1717675 w 3228975"/>
              <a:gd name="connsiteY11" fmla="*/ 400050 h 463550"/>
              <a:gd name="connsiteX12" fmla="*/ 1800225 w 3228975"/>
              <a:gd name="connsiteY12" fmla="*/ 403225 h 463550"/>
              <a:gd name="connsiteX13" fmla="*/ 2019300 w 3228975"/>
              <a:gd name="connsiteY13" fmla="*/ 457200 h 463550"/>
              <a:gd name="connsiteX14" fmla="*/ 2108200 w 3228975"/>
              <a:gd name="connsiteY14" fmla="*/ 460375 h 463550"/>
              <a:gd name="connsiteX15" fmla="*/ 2930525 w 3228975"/>
              <a:gd name="connsiteY15" fmla="*/ 276225 h 463550"/>
              <a:gd name="connsiteX16" fmla="*/ 3006725 w 3228975"/>
              <a:gd name="connsiteY16" fmla="*/ 276225 h 463550"/>
              <a:gd name="connsiteX17" fmla="*/ 3228975 w 3228975"/>
              <a:gd name="connsiteY17" fmla="*/ 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8975" h="463550">
                <a:moveTo>
                  <a:pt x="0" y="444500"/>
                </a:moveTo>
                <a:lnTo>
                  <a:pt x="209550" y="463550"/>
                </a:lnTo>
                <a:lnTo>
                  <a:pt x="288925" y="463550"/>
                </a:lnTo>
                <a:lnTo>
                  <a:pt x="514350" y="400050"/>
                </a:lnTo>
                <a:lnTo>
                  <a:pt x="587375" y="403225"/>
                </a:lnTo>
                <a:lnTo>
                  <a:pt x="815975" y="212725"/>
                </a:lnTo>
                <a:lnTo>
                  <a:pt x="892175" y="209550"/>
                </a:lnTo>
                <a:lnTo>
                  <a:pt x="1108075" y="203200"/>
                </a:lnTo>
                <a:lnTo>
                  <a:pt x="1196975" y="206375"/>
                </a:lnTo>
                <a:lnTo>
                  <a:pt x="1416050" y="307975"/>
                </a:lnTo>
                <a:lnTo>
                  <a:pt x="1492250" y="311150"/>
                </a:lnTo>
                <a:lnTo>
                  <a:pt x="1717675" y="400050"/>
                </a:lnTo>
                <a:lnTo>
                  <a:pt x="1800225" y="403225"/>
                </a:lnTo>
                <a:lnTo>
                  <a:pt x="2019300" y="457200"/>
                </a:lnTo>
                <a:lnTo>
                  <a:pt x="2108200" y="460375"/>
                </a:lnTo>
                <a:lnTo>
                  <a:pt x="2930525" y="276225"/>
                </a:lnTo>
                <a:lnTo>
                  <a:pt x="3006725" y="276225"/>
                </a:lnTo>
                <a:lnTo>
                  <a:pt x="3228975" y="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67" name="Freeform 966"/>
          <p:cNvSpPr/>
          <p:nvPr/>
        </p:nvSpPr>
        <p:spPr>
          <a:xfrm>
            <a:off x="2463220" y="3786018"/>
            <a:ext cx="3243640" cy="397453"/>
          </a:xfrm>
          <a:custGeom>
            <a:avLst/>
            <a:gdLst>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898525 w 3851275"/>
              <a:gd name="connsiteY6" fmla="*/ 82550 h 298450"/>
              <a:gd name="connsiteX7" fmla="*/ 1136650 w 3851275"/>
              <a:gd name="connsiteY7" fmla="*/ 79375 h 298450"/>
              <a:gd name="connsiteX8" fmla="*/ 1200150 w 3851275"/>
              <a:gd name="connsiteY8" fmla="*/ 79375 h 298450"/>
              <a:gd name="connsiteX9" fmla="*/ 1438275 w 3851275"/>
              <a:gd name="connsiteY9" fmla="*/ 50800 h 298450"/>
              <a:gd name="connsiteX10" fmla="*/ 1504950 w 3851275"/>
              <a:gd name="connsiteY10" fmla="*/ 5080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82550 h 298450"/>
              <a:gd name="connsiteX15" fmla="*/ 2940050 w 3851275"/>
              <a:gd name="connsiteY15" fmla="*/ 47625 h 298450"/>
              <a:gd name="connsiteX16" fmla="*/ 3022600 w 3851275"/>
              <a:gd name="connsiteY16" fmla="*/ 47625 h 298450"/>
              <a:gd name="connsiteX17" fmla="*/ 3251200 w 3851275"/>
              <a:gd name="connsiteY17" fmla="*/ 3175 h 298450"/>
              <a:gd name="connsiteX18" fmla="*/ 3324225 w 3851275"/>
              <a:gd name="connsiteY18" fmla="*/ 0 h 298450"/>
              <a:gd name="connsiteX19" fmla="*/ 3543300 w 3851275"/>
              <a:gd name="connsiteY19" fmla="*/ 66675 h 298450"/>
              <a:gd name="connsiteX20" fmla="*/ 3622675 w 3851275"/>
              <a:gd name="connsiteY20" fmla="*/ 73025 h 298450"/>
              <a:gd name="connsiteX21" fmla="*/ 3851275 w 3851275"/>
              <a:gd name="connsiteY21" fmla="*/ 50800 h 298450"/>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898525 w 3851275"/>
              <a:gd name="connsiteY6" fmla="*/ 82550 h 298450"/>
              <a:gd name="connsiteX7" fmla="*/ 1136650 w 3851275"/>
              <a:gd name="connsiteY7" fmla="*/ 79375 h 298450"/>
              <a:gd name="connsiteX8" fmla="*/ 1200150 w 3851275"/>
              <a:gd name="connsiteY8" fmla="*/ 79375 h 298450"/>
              <a:gd name="connsiteX9" fmla="*/ 1438275 w 3851275"/>
              <a:gd name="connsiteY9" fmla="*/ 50800 h 298450"/>
              <a:gd name="connsiteX10" fmla="*/ 1504950 w 3851275"/>
              <a:gd name="connsiteY10" fmla="*/ 5080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92075 h 298450"/>
              <a:gd name="connsiteX15" fmla="*/ 2940050 w 3851275"/>
              <a:gd name="connsiteY15" fmla="*/ 47625 h 298450"/>
              <a:gd name="connsiteX16" fmla="*/ 3022600 w 3851275"/>
              <a:gd name="connsiteY16" fmla="*/ 47625 h 298450"/>
              <a:gd name="connsiteX17" fmla="*/ 3251200 w 3851275"/>
              <a:gd name="connsiteY17" fmla="*/ 3175 h 298450"/>
              <a:gd name="connsiteX18" fmla="*/ 3324225 w 3851275"/>
              <a:gd name="connsiteY18" fmla="*/ 0 h 298450"/>
              <a:gd name="connsiteX19" fmla="*/ 3543300 w 3851275"/>
              <a:gd name="connsiteY19" fmla="*/ 66675 h 298450"/>
              <a:gd name="connsiteX20" fmla="*/ 3622675 w 3851275"/>
              <a:gd name="connsiteY20" fmla="*/ 73025 h 298450"/>
              <a:gd name="connsiteX21" fmla="*/ 3851275 w 3851275"/>
              <a:gd name="connsiteY21" fmla="*/ 50800 h 298450"/>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898525 w 3851275"/>
              <a:gd name="connsiteY6" fmla="*/ 82550 h 298450"/>
              <a:gd name="connsiteX7" fmla="*/ 1136650 w 3851275"/>
              <a:gd name="connsiteY7" fmla="*/ 79375 h 298450"/>
              <a:gd name="connsiteX8" fmla="*/ 1200150 w 3851275"/>
              <a:gd name="connsiteY8" fmla="*/ 79375 h 298450"/>
              <a:gd name="connsiteX9" fmla="*/ 1438275 w 3851275"/>
              <a:gd name="connsiteY9" fmla="*/ 50800 h 298450"/>
              <a:gd name="connsiteX10" fmla="*/ 1504950 w 3851275"/>
              <a:gd name="connsiteY10" fmla="*/ 5080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92075 h 298450"/>
              <a:gd name="connsiteX15" fmla="*/ 2940050 w 3851275"/>
              <a:gd name="connsiteY15" fmla="*/ 31750 h 298450"/>
              <a:gd name="connsiteX16" fmla="*/ 3022600 w 3851275"/>
              <a:gd name="connsiteY16" fmla="*/ 47625 h 298450"/>
              <a:gd name="connsiteX17" fmla="*/ 3251200 w 3851275"/>
              <a:gd name="connsiteY17" fmla="*/ 3175 h 298450"/>
              <a:gd name="connsiteX18" fmla="*/ 3324225 w 3851275"/>
              <a:gd name="connsiteY18" fmla="*/ 0 h 298450"/>
              <a:gd name="connsiteX19" fmla="*/ 3543300 w 3851275"/>
              <a:gd name="connsiteY19" fmla="*/ 66675 h 298450"/>
              <a:gd name="connsiteX20" fmla="*/ 3622675 w 3851275"/>
              <a:gd name="connsiteY20" fmla="*/ 73025 h 298450"/>
              <a:gd name="connsiteX21" fmla="*/ 3851275 w 3851275"/>
              <a:gd name="connsiteY21" fmla="*/ 50800 h 298450"/>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898525 w 3851275"/>
              <a:gd name="connsiteY6" fmla="*/ 82550 h 298450"/>
              <a:gd name="connsiteX7" fmla="*/ 1136650 w 3851275"/>
              <a:gd name="connsiteY7" fmla="*/ 79375 h 298450"/>
              <a:gd name="connsiteX8" fmla="*/ 1200150 w 3851275"/>
              <a:gd name="connsiteY8" fmla="*/ 79375 h 298450"/>
              <a:gd name="connsiteX9" fmla="*/ 1438275 w 3851275"/>
              <a:gd name="connsiteY9" fmla="*/ 50800 h 298450"/>
              <a:gd name="connsiteX10" fmla="*/ 1504950 w 3851275"/>
              <a:gd name="connsiteY10" fmla="*/ 5080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92075 h 298450"/>
              <a:gd name="connsiteX15" fmla="*/ 2940050 w 3851275"/>
              <a:gd name="connsiteY15" fmla="*/ 31750 h 298450"/>
              <a:gd name="connsiteX16" fmla="*/ 3035300 w 3851275"/>
              <a:gd name="connsiteY16" fmla="*/ 31750 h 298450"/>
              <a:gd name="connsiteX17" fmla="*/ 3251200 w 3851275"/>
              <a:gd name="connsiteY17" fmla="*/ 3175 h 298450"/>
              <a:gd name="connsiteX18" fmla="*/ 3324225 w 3851275"/>
              <a:gd name="connsiteY18" fmla="*/ 0 h 298450"/>
              <a:gd name="connsiteX19" fmla="*/ 3543300 w 3851275"/>
              <a:gd name="connsiteY19" fmla="*/ 66675 h 298450"/>
              <a:gd name="connsiteX20" fmla="*/ 3622675 w 3851275"/>
              <a:gd name="connsiteY20" fmla="*/ 73025 h 298450"/>
              <a:gd name="connsiteX21" fmla="*/ 3851275 w 3851275"/>
              <a:gd name="connsiteY21" fmla="*/ 50800 h 298450"/>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898525 w 3851275"/>
              <a:gd name="connsiteY6" fmla="*/ 82550 h 298450"/>
              <a:gd name="connsiteX7" fmla="*/ 1136650 w 3851275"/>
              <a:gd name="connsiteY7" fmla="*/ 79375 h 298450"/>
              <a:gd name="connsiteX8" fmla="*/ 1200150 w 3851275"/>
              <a:gd name="connsiteY8" fmla="*/ 79375 h 298450"/>
              <a:gd name="connsiteX9" fmla="*/ 1438275 w 3851275"/>
              <a:gd name="connsiteY9" fmla="*/ 50800 h 298450"/>
              <a:gd name="connsiteX10" fmla="*/ 1504950 w 3851275"/>
              <a:gd name="connsiteY10" fmla="*/ 5080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92075 h 298450"/>
              <a:gd name="connsiteX15" fmla="*/ 2940050 w 3851275"/>
              <a:gd name="connsiteY15" fmla="*/ 31750 h 298450"/>
              <a:gd name="connsiteX16" fmla="*/ 3035300 w 3851275"/>
              <a:gd name="connsiteY16" fmla="*/ 31750 h 298450"/>
              <a:gd name="connsiteX17" fmla="*/ 3251200 w 3851275"/>
              <a:gd name="connsiteY17" fmla="*/ 3175 h 298450"/>
              <a:gd name="connsiteX18" fmla="*/ 3324225 w 3851275"/>
              <a:gd name="connsiteY18" fmla="*/ 0 h 298450"/>
              <a:gd name="connsiteX19" fmla="*/ 3330575 w 3851275"/>
              <a:gd name="connsiteY19" fmla="*/ 6350 h 298450"/>
              <a:gd name="connsiteX20" fmla="*/ 3543300 w 3851275"/>
              <a:gd name="connsiteY20" fmla="*/ 66675 h 298450"/>
              <a:gd name="connsiteX21" fmla="*/ 3622675 w 3851275"/>
              <a:gd name="connsiteY21" fmla="*/ 73025 h 298450"/>
              <a:gd name="connsiteX22" fmla="*/ 3851275 w 3851275"/>
              <a:gd name="connsiteY22" fmla="*/ 50800 h 298450"/>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898525 w 3851275"/>
              <a:gd name="connsiteY6" fmla="*/ 82550 h 298450"/>
              <a:gd name="connsiteX7" fmla="*/ 1136650 w 3851275"/>
              <a:gd name="connsiteY7" fmla="*/ 79375 h 298450"/>
              <a:gd name="connsiteX8" fmla="*/ 1200150 w 3851275"/>
              <a:gd name="connsiteY8" fmla="*/ 79375 h 298450"/>
              <a:gd name="connsiteX9" fmla="*/ 1438275 w 3851275"/>
              <a:gd name="connsiteY9" fmla="*/ 50800 h 298450"/>
              <a:gd name="connsiteX10" fmla="*/ 1504950 w 3851275"/>
              <a:gd name="connsiteY10" fmla="*/ 5080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92075 h 298450"/>
              <a:gd name="connsiteX15" fmla="*/ 2940050 w 3851275"/>
              <a:gd name="connsiteY15" fmla="*/ 31750 h 298450"/>
              <a:gd name="connsiteX16" fmla="*/ 3035300 w 3851275"/>
              <a:gd name="connsiteY16" fmla="*/ 31750 h 298450"/>
              <a:gd name="connsiteX17" fmla="*/ 3257550 w 3851275"/>
              <a:gd name="connsiteY17" fmla="*/ 19050 h 298450"/>
              <a:gd name="connsiteX18" fmla="*/ 3324225 w 3851275"/>
              <a:gd name="connsiteY18" fmla="*/ 0 h 298450"/>
              <a:gd name="connsiteX19" fmla="*/ 3330575 w 3851275"/>
              <a:gd name="connsiteY19" fmla="*/ 6350 h 298450"/>
              <a:gd name="connsiteX20" fmla="*/ 3543300 w 3851275"/>
              <a:gd name="connsiteY20" fmla="*/ 66675 h 298450"/>
              <a:gd name="connsiteX21" fmla="*/ 3622675 w 3851275"/>
              <a:gd name="connsiteY21" fmla="*/ 73025 h 298450"/>
              <a:gd name="connsiteX22" fmla="*/ 3851275 w 3851275"/>
              <a:gd name="connsiteY22" fmla="*/ 50800 h 298450"/>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898525 w 3851275"/>
              <a:gd name="connsiteY6" fmla="*/ 82550 h 298450"/>
              <a:gd name="connsiteX7" fmla="*/ 1136650 w 3851275"/>
              <a:gd name="connsiteY7" fmla="*/ 79375 h 298450"/>
              <a:gd name="connsiteX8" fmla="*/ 1200150 w 3851275"/>
              <a:gd name="connsiteY8" fmla="*/ 79375 h 298450"/>
              <a:gd name="connsiteX9" fmla="*/ 1438275 w 3851275"/>
              <a:gd name="connsiteY9" fmla="*/ 50800 h 298450"/>
              <a:gd name="connsiteX10" fmla="*/ 1504950 w 3851275"/>
              <a:gd name="connsiteY10" fmla="*/ 14605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92075 h 298450"/>
              <a:gd name="connsiteX15" fmla="*/ 2940050 w 3851275"/>
              <a:gd name="connsiteY15" fmla="*/ 31750 h 298450"/>
              <a:gd name="connsiteX16" fmla="*/ 3035300 w 3851275"/>
              <a:gd name="connsiteY16" fmla="*/ 31750 h 298450"/>
              <a:gd name="connsiteX17" fmla="*/ 3257550 w 3851275"/>
              <a:gd name="connsiteY17" fmla="*/ 19050 h 298450"/>
              <a:gd name="connsiteX18" fmla="*/ 3324225 w 3851275"/>
              <a:gd name="connsiteY18" fmla="*/ 0 h 298450"/>
              <a:gd name="connsiteX19" fmla="*/ 3330575 w 3851275"/>
              <a:gd name="connsiteY19" fmla="*/ 6350 h 298450"/>
              <a:gd name="connsiteX20" fmla="*/ 3543300 w 3851275"/>
              <a:gd name="connsiteY20" fmla="*/ 66675 h 298450"/>
              <a:gd name="connsiteX21" fmla="*/ 3622675 w 3851275"/>
              <a:gd name="connsiteY21" fmla="*/ 73025 h 298450"/>
              <a:gd name="connsiteX22" fmla="*/ 3851275 w 3851275"/>
              <a:gd name="connsiteY22" fmla="*/ 50800 h 298450"/>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898525 w 3851275"/>
              <a:gd name="connsiteY6" fmla="*/ 82550 h 298450"/>
              <a:gd name="connsiteX7" fmla="*/ 1136650 w 3851275"/>
              <a:gd name="connsiteY7" fmla="*/ 79375 h 298450"/>
              <a:gd name="connsiteX8" fmla="*/ 1200150 w 3851275"/>
              <a:gd name="connsiteY8" fmla="*/ 79375 h 298450"/>
              <a:gd name="connsiteX9" fmla="*/ 1431925 w 3851275"/>
              <a:gd name="connsiteY9" fmla="*/ 136525 h 298450"/>
              <a:gd name="connsiteX10" fmla="*/ 1504950 w 3851275"/>
              <a:gd name="connsiteY10" fmla="*/ 14605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92075 h 298450"/>
              <a:gd name="connsiteX15" fmla="*/ 2940050 w 3851275"/>
              <a:gd name="connsiteY15" fmla="*/ 31750 h 298450"/>
              <a:gd name="connsiteX16" fmla="*/ 3035300 w 3851275"/>
              <a:gd name="connsiteY16" fmla="*/ 31750 h 298450"/>
              <a:gd name="connsiteX17" fmla="*/ 3257550 w 3851275"/>
              <a:gd name="connsiteY17" fmla="*/ 19050 h 298450"/>
              <a:gd name="connsiteX18" fmla="*/ 3324225 w 3851275"/>
              <a:gd name="connsiteY18" fmla="*/ 0 h 298450"/>
              <a:gd name="connsiteX19" fmla="*/ 3330575 w 3851275"/>
              <a:gd name="connsiteY19" fmla="*/ 6350 h 298450"/>
              <a:gd name="connsiteX20" fmla="*/ 3543300 w 3851275"/>
              <a:gd name="connsiteY20" fmla="*/ 66675 h 298450"/>
              <a:gd name="connsiteX21" fmla="*/ 3622675 w 3851275"/>
              <a:gd name="connsiteY21" fmla="*/ 73025 h 298450"/>
              <a:gd name="connsiteX22" fmla="*/ 3851275 w 3851275"/>
              <a:gd name="connsiteY22" fmla="*/ 50800 h 298450"/>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898525 w 3851275"/>
              <a:gd name="connsiteY6" fmla="*/ 82550 h 298450"/>
              <a:gd name="connsiteX7" fmla="*/ 1136650 w 3851275"/>
              <a:gd name="connsiteY7" fmla="*/ 79375 h 298450"/>
              <a:gd name="connsiteX8" fmla="*/ 1216025 w 3851275"/>
              <a:gd name="connsiteY8" fmla="*/ 200025 h 298450"/>
              <a:gd name="connsiteX9" fmla="*/ 1431925 w 3851275"/>
              <a:gd name="connsiteY9" fmla="*/ 136525 h 298450"/>
              <a:gd name="connsiteX10" fmla="*/ 1504950 w 3851275"/>
              <a:gd name="connsiteY10" fmla="*/ 14605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92075 h 298450"/>
              <a:gd name="connsiteX15" fmla="*/ 2940050 w 3851275"/>
              <a:gd name="connsiteY15" fmla="*/ 31750 h 298450"/>
              <a:gd name="connsiteX16" fmla="*/ 3035300 w 3851275"/>
              <a:gd name="connsiteY16" fmla="*/ 31750 h 298450"/>
              <a:gd name="connsiteX17" fmla="*/ 3257550 w 3851275"/>
              <a:gd name="connsiteY17" fmla="*/ 19050 h 298450"/>
              <a:gd name="connsiteX18" fmla="*/ 3324225 w 3851275"/>
              <a:gd name="connsiteY18" fmla="*/ 0 h 298450"/>
              <a:gd name="connsiteX19" fmla="*/ 3330575 w 3851275"/>
              <a:gd name="connsiteY19" fmla="*/ 6350 h 298450"/>
              <a:gd name="connsiteX20" fmla="*/ 3543300 w 3851275"/>
              <a:gd name="connsiteY20" fmla="*/ 66675 h 298450"/>
              <a:gd name="connsiteX21" fmla="*/ 3622675 w 3851275"/>
              <a:gd name="connsiteY21" fmla="*/ 73025 h 298450"/>
              <a:gd name="connsiteX22" fmla="*/ 3851275 w 3851275"/>
              <a:gd name="connsiteY22" fmla="*/ 50800 h 298450"/>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898525 w 3851275"/>
              <a:gd name="connsiteY6" fmla="*/ 82550 h 298450"/>
              <a:gd name="connsiteX7" fmla="*/ 1127125 w 3851275"/>
              <a:gd name="connsiteY7" fmla="*/ 196850 h 298450"/>
              <a:gd name="connsiteX8" fmla="*/ 1216025 w 3851275"/>
              <a:gd name="connsiteY8" fmla="*/ 200025 h 298450"/>
              <a:gd name="connsiteX9" fmla="*/ 1431925 w 3851275"/>
              <a:gd name="connsiteY9" fmla="*/ 136525 h 298450"/>
              <a:gd name="connsiteX10" fmla="*/ 1504950 w 3851275"/>
              <a:gd name="connsiteY10" fmla="*/ 14605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92075 h 298450"/>
              <a:gd name="connsiteX15" fmla="*/ 2940050 w 3851275"/>
              <a:gd name="connsiteY15" fmla="*/ 31750 h 298450"/>
              <a:gd name="connsiteX16" fmla="*/ 3035300 w 3851275"/>
              <a:gd name="connsiteY16" fmla="*/ 31750 h 298450"/>
              <a:gd name="connsiteX17" fmla="*/ 3257550 w 3851275"/>
              <a:gd name="connsiteY17" fmla="*/ 19050 h 298450"/>
              <a:gd name="connsiteX18" fmla="*/ 3324225 w 3851275"/>
              <a:gd name="connsiteY18" fmla="*/ 0 h 298450"/>
              <a:gd name="connsiteX19" fmla="*/ 3330575 w 3851275"/>
              <a:gd name="connsiteY19" fmla="*/ 6350 h 298450"/>
              <a:gd name="connsiteX20" fmla="*/ 3543300 w 3851275"/>
              <a:gd name="connsiteY20" fmla="*/ 66675 h 298450"/>
              <a:gd name="connsiteX21" fmla="*/ 3622675 w 3851275"/>
              <a:gd name="connsiteY21" fmla="*/ 73025 h 298450"/>
              <a:gd name="connsiteX22" fmla="*/ 3851275 w 3851275"/>
              <a:gd name="connsiteY22" fmla="*/ 50800 h 298450"/>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904875 w 3851275"/>
              <a:gd name="connsiteY6" fmla="*/ 225425 h 298450"/>
              <a:gd name="connsiteX7" fmla="*/ 1127125 w 3851275"/>
              <a:gd name="connsiteY7" fmla="*/ 196850 h 298450"/>
              <a:gd name="connsiteX8" fmla="*/ 1216025 w 3851275"/>
              <a:gd name="connsiteY8" fmla="*/ 200025 h 298450"/>
              <a:gd name="connsiteX9" fmla="*/ 1431925 w 3851275"/>
              <a:gd name="connsiteY9" fmla="*/ 136525 h 298450"/>
              <a:gd name="connsiteX10" fmla="*/ 1504950 w 3851275"/>
              <a:gd name="connsiteY10" fmla="*/ 14605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92075 h 298450"/>
              <a:gd name="connsiteX15" fmla="*/ 2940050 w 3851275"/>
              <a:gd name="connsiteY15" fmla="*/ 31750 h 298450"/>
              <a:gd name="connsiteX16" fmla="*/ 3035300 w 3851275"/>
              <a:gd name="connsiteY16" fmla="*/ 31750 h 298450"/>
              <a:gd name="connsiteX17" fmla="*/ 3257550 w 3851275"/>
              <a:gd name="connsiteY17" fmla="*/ 19050 h 298450"/>
              <a:gd name="connsiteX18" fmla="*/ 3324225 w 3851275"/>
              <a:gd name="connsiteY18" fmla="*/ 0 h 298450"/>
              <a:gd name="connsiteX19" fmla="*/ 3330575 w 3851275"/>
              <a:gd name="connsiteY19" fmla="*/ 6350 h 298450"/>
              <a:gd name="connsiteX20" fmla="*/ 3543300 w 3851275"/>
              <a:gd name="connsiteY20" fmla="*/ 66675 h 298450"/>
              <a:gd name="connsiteX21" fmla="*/ 3622675 w 3851275"/>
              <a:gd name="connsiteY21" fmla="*/ 73025 h 298450"/>
              <a:gd name="connsiteX22" fmla="*/ 3851275 w 3851275"/>
              <a:gd name="connsiteY22" fmla="*/ 50800 h 298450"/>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28675 w 3851275"/>
              <a:gd name="connsiteY5" fmla="*/ 212725 h 298450"/>
              <a:gd name="connsiteX6" fmla="*/ 904875 w 3851275"/>
              <a:gd name="connsiteY6" fmla="*/ 225425 h 298450"/>
              <a:gd name="connsiteX7" fmla="*/ 1127125 w 3851275"/>
              <a:gd name="connsiteY7" fmla="*/ 196850 h 298450"/>
              <a:gd name="connsiteX8" fmla="*/ 1216025 w 3851275"/>
              <a:gd name="connsiteY8" fmla="*/ 200025 h 298450"/>
              <a:gd name="connsiteX9" fmla="*/ 1431925 w 3851275"/>
              <a:gd name="connsiteY9" fmla="*/ 136525 h 298450"/>
              <a:gd name="connsiteX10" fmla="*/ 1504950 w 3851275"/>
              <a:gd name="connsiteY10" fmla="*/ 14605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92075 h 298450"/>
              <a:gd name="connsiteX15" fmla="*/ 2940050 w 3851275"/>
              <a:gd name="connsiteY15" fmla="*/ 31750 h 298450"/>
              <a:gd name="connsiteX16" fmla="*/ 3035300 w 3851275"/>
              <a:gd name="connsiteY16" fmla="*/ 31750 h 298450"/>
              <a:gd name="connsiteX17" fmla="*/ 3257550 w 3851275"/>
              <a:gd name="connsiteY17" fmla="*/ 19050 h 298450"/>
              <a:gd name="connsiteX18" fmla="*/ 3324225 w 3851275"/>
              <a:gd name="connsiteY18" fmla="*/ 0 h 298450"/>
              <a:gd name="connsiteX19" fmla="*/ 3330575 w 3851275"/>
              <a:gd name="connsiteY19" fmla="*/ 6350 h 298450"/>
              <a:gd name="connsiteX20" fmla="*/ 3543300 w 3851275"/>
              <a:gd name="connsiteY20" fmla="*/ 66675 h 298450"/>
              <a:gd name="connsiteX21" fmla="*/ 3622675 w 3851275"/>
              <a:gd name="connsiteY21" fmla="*/ 73025 h 298450"/>
              <a:gd name="connsiteX22" fmla="*/ 3851275 w 3851275"/>
              <a:gd name="connsiteY22" fmla="*/ 50800 h 298450"/>
              <a:gd name="connsiteX0" fmla="*/ 0 w 3851275"/>
              <a:gd name="connsiteY0" fmla="*/ 276225 h 403225"/>
              <a:gd name="connsiteX1" fmla="*/ 222250 w 3851275"/>
              <a:gd name="connsiteY1" fmla="*/ 298450 h 403225"/>
              <a:gd name="connsiteX2" fmla="*/ 301625 w 3851275"/>
              <a:gd name="connsiteY2" fmla="*/ 295275 h 403225"/>
              <a:gd name="connsiteX3" fmla="*/ 530225 w 3851275"/>
              <a:gd name="connsiteY3" fmla="*/ 66675 h 403225"/>
              <a:gd name="connsiteX4" fmla="*/ 606425 w 3851275"/>
              <a:gd name="connsiteY4" fmla="*/ 403225 h 403225"/>
              <a:gd name="connsiteX5" fmla="*/ 828675 w 3851275"/>
              <a:gd name="connsiteY5" fmla="*/ 212725 h 403225"/>
              <a:gd name="connsiteX6" fmla="*/ 904875 w 3851275"/>
              <a:gd name="connsiteY6" fmla="*/ 225425 h 403225"/>
              <a:gd name="connsiteX7" fmla="*/ 1127125 w 3851275"/>
              <a:gd name="connsiteY7" fmla="*/ 196850 h 403225"/>
              <a:gd name="connsiteX8" fmla="*/ 1216025 w 3851275"/>
              <a:gd name="connsiteY8" fmla="*/ 200025 h 403225"/>
              <a:gd name="connsiteX9" fmla="*/ 1431925 w 3851275"/>
              <a:gd name="connsiteY9" fmla="*/ 136525 h 403225"/>
              <a:gd name="connsiteX10" fmla="*/ 1504950 w 3851275"/>
              <a:gd name="connsiteY10" fmla="*/ 146050 h 403225"/>
              <a:gd name="connsiteX11" fmla="*/ 1743075 w 3851275"/>
              <a:gd name="connsiteY11" fmla="*/ 31750 h 403225"/>
              <a:gd name="connsiteX12" fmla="*/ 1812925 w 3851275"/>
              <a:gd name="connsiteY12" fmla="*/ 28575 h 403225"/>
              <a:gd name="connsiteX13" fmla="*/ 2044700 w 3851275"/>
              <a:gd name="connsiteY13" fmla="*/ 85725 h 403225"/>
              <a:gd name="connsiteX14" fmla="*/ 2120900 w 3851275"/>
              <a:gd name="connsiteY14" fmla="*/ 92075 h 403225"/>
              <a:gd name="connsiteX15" fmla="*/ 2940050 w 3851275"/>
              <a:gd name="connsiteY15" fmla="*/ 31750 h 403225"/>
              <a:gd name="connsiteX16" fmla="*/ 3035300 w 3851275"/>
              <a:gd name="connsiteY16" fmla="*/ 31750 h 403225"/>
              <a:gd name="connsiteX17" fmla="*/ 3257550 w 3851275"/>
              <a:gd name="connsiteY17" fmla="*/ 19050 h 403225"/>
              <a:gd name="connsiteX18" fmla="*/ 3324225 w 3851275"/>
              <a:gd name="connsiteY18" fmla="*/ 0 h 403225"/>
              <a:gd name="connsiteX19" fmla="*/ 3330575 w 3851275"/>
              <a:gd name="connsiteY19" fmla="*/ 6350 h 403225"/>
              <a:gd name="connsiteX20" fmla="*/ 3543300 w 3851275"/>
              <a:gd name="connsiteY20" fmla="*/ 66675 h 403225"/>
              <a:gd name="connsiteX21" fmla="*/ 3622675 w 3851275"/>
              <a:gd name="connsiteY21" fmla="*/ 73025 h 403225"/>
              <a:gd name="connsiteX22" fmla="*/ 3851275 w 3851275"/>
              <a:gd name="connsiteY22" fmla="*/ 50800 h 403225"/>
              <a:gd name="connsiteX0" fmla="*/ 0 w 3851275"/>
              <a:gd name="connsiteY0" fmla="*/ 276225 h 403225"/>
              <a:gd name="connsiteX1" fmla="*/ 222250 w 3851275"/>
              <a:gd name="connsiteY1" fmla="*/ 298450 h 403225"/>
              <a:gd name="connsiteX2" fmla="*/ 301625 w 3851275"/>
              <a:gd name="connsiteY2" fmla="*/ 295275 h 403225"/>
              <a:gd name="connsiteX3" fmla="*/ 527050 w 3851275"/>
              <a:gd name="connsiteY3" fmla="*/ 403225 h 403225"/>
              <a:gd name="connsiteX4" fmla="*/ 606425 w 3851275"/>
              <a:gd name="connsiteY4" fmla="*/ 403225 h 403225"/>
              <a:gd name="connsiteX5" fmla="*/ 828675 w 3851275"/>
              <a:gd name="connsiteY5" fmla="*/ 212725 h 403225"/>
              <a:gd name="connsiteX6" fmla="*/ 904875 w 3851275"/>
              <a:gd name="connsiteY6" fmla="*/ 225425 h 403225"/>
              <a:gd name="connsiteX7" fmla="*/ 1127125 w 3851275"/>
              <a:gd name="connsiteY7" fmla="*/ 196850 h 403225"/>
              <a:gd name="connsiteX8" fmla="*/ 1216025 w 3851275"/>
              <a:gd name="connsiteY8" fmla="*/ 200025 h 403225"/>
              <a:gd name="connsiteX9" fmla="*/ 1431925 w 3851275"/>
              <a:gd name="connsiteY9" fmla="*/ 136525 h 403225"/>
              <a:gd name="connsiteX10" fmla="*/ 1504950 w 3851275"/>
              <a:gd name="connsiteY10" fmla="*/ 146050 h 403225"/>
              <a:gd name="connsiteX11" fmla="*/ 1743075 w 3851275"/>
              <a:gd name="connsiteY11" fmla="*/ 31750 h 403225"/>
              <a:gd name="connsiteX12" fmla="*/ 1812925 w 3851275"/>
              <a:gd name="connsiteY12" fmla="*/ 28575 h 403225"/>
              <a:gd name="connsiteX13" fmla="*/ 2044700 w 3851275"/>
              <a:gd name="connsiteY13" fmla="*/ 85725 h 403225"/>
              <a:gd name="connsiteX14" fmla="*/ 2120900 w 3851275"/>
              <a:gd name="connsiteY14" fmla="*/ 92075 h 403225"/>
              <a:gd name="connsiteX15" fmla="*/ 2940050 w 3851275"/>
              <a:gd name="connsiteY15" fmla="*/ 31750 h 403225"/>
              <a:gd name="connsiteX16" fmla="*/ 3035300 w 3851275"/>
              <a:gd name="connsiteY16" fmla="*/ 31750 h 403225"/>
              <a:gd name="connsiteX17" fmla="*/ 3257550 w 3851275"/>
              <a:gd name="connsiteY17" fmla="*/ 19050 h 403225"/>
              <a:gd name="connsiteX18" fmla="*/ 3324225 w 3851275"/>
              <a:gd name="connsiteY18" fmla="*/ 0 h 403225"/>
              <a:gd name="connsiteX19" fmla="*/ 3330575 w 3851275"/>
              <a:gd name="connsiteY19" fmla="*/ 6350 h 403225"/>
              <a:gd name="connsiteX20" fmla="*/ 3543300 w 3851275"/>
              <a:gd name="connsiteY20" fmla="*/ 66675 h 403225"/>
              <a:gd name="connsiteX21" fmla="*/ 3622675 w 3851275"/>
              <a:gd name="connsiteY21" fmla="*/ 73025 h 403225"/>
              <a:gd name="connsiteX22" fmla="*/ 3851275 w 3851275"/>
              <a:gd name="connsiteY22" fmla="*/ 50800 h 403225"/>
              <a:gd name="connsiteX0" fmla="*/ 0 w 3851275"/>
              <a:gd name="connsiteY0" fmla="*/ 276225 h 473075"/>
              <a:gd name="connsiteX1" fmla="*/ 222250 w 3851275"/>
              <a:gd name="connsiteY1" fmla="*/ 298450 h 473075"/>
              <a:gd name="connsiteX2" fmla="*/ 298450 w 3851275"/>
              <a:gd name="connsiteY2" fmla="*/ 473075 h 473075"/>
              <a:gd name="connsiteX3" fmla="*/ 527050 w 3851275"/>
              <a:gd name="connsiteY3" fmla="*/ 403225 h 473075"/>
              <a:gd name="connsiteX4" fmla="*/ 606425 w 3851275"/>
              <a:gd name="connsiteY4" fmla="*/ 403225 h 473075"/>
              <a:gd name="connsiteX5" fmla="*/ 828675 w 3851275"/>
              <a:gd name="connsiteY5" fmla="*/ 212725 h 473075"/>
              <a:gd name="connsiteX6" fmla="*/ 904875 w 3851275"/>
              <a:gd name="connsiteY6" fmla="*/ 225425 h 473075"/>
              <a:gd name="connsiteX7" fmla="*/ 1127125 w 3851275"/>
              <a:gd name="connsiteY7" fmla="*/ 196850 h 473075"/>
              <a:gd name="connsiteX8" fmla="*/ 1216025 w 3851275"/>
              <a:gd name="connsiteY8" fmla="*/ 200025 h 473075"/>
              <a:gd name="connsiteX9" fmla="*/ 1431925 w 3851275"/>
              <a:gd name="connsiteY9" fmla="*/ 136525 h 473075"/>
              <a:gd name="connsiteX10" fmla="*/ 1504950 w 3851275"/>
              <a:gd name="connsiteY10" fmla="*/ 146050 h 473075"/>
              <a:gd name="connsiteX11" fmla="*/ 1743075 w 3851275"/>
              <a:gd name="connsiteY11" fmla="*/ 31750 h 473075"/>
              <a:gd name="connsiteX12" fmla="*/ 1812925 w 3851275"/>
              <a:gd name="connsiteY12" fmla="*/ 28575 h 473075"/>
              <a:gd name="connsiteX13" fmla="*/ 2044700 w 3851275"/>
              <a:gd name="connsiteY13" fmla="*/ 85725 h 473075"/>
              <a:gd name="connsiteX14" fmla="*/ 2120900 w 3851275"/>
              <a:gd name="connsiteY14" fmla="*/ 92075 h 473075"/>
              <a:gd name="connsiteX15" fmla="*/ 2940050 w 3851275"/>
              <a:gd name="connsiteY15" fmla="*/ 31750 h 473075"/>
              <a:gd name="connsiteX16" fmla="*/ 3035300 w 3851275"/>
              <a:gd name="connsiteY16" fmla="*/ 31750 h 473075"/>
              <a:gd name="connsiteX17" fmla="*/ 3257550 w 3851275"/>
              <a:gd name="connsiteY17" fmla="*/ 19050 h 473075"/>
              <a:gd name="connsiteX18" fmla="*/ 3324225 w 3851275"/>
              <a:gd name="connsiteY18" fmla="*/ 0 h 473075"/>
              <a:gd name="connsiteX19" fmla="*/ 3330575 w 3851275"/>
              <a:gd name="connsiteY19" fmla="*/ 6350 h 473075"/>
              <a:gd name="connsiteX20" fmla="*/ 3543300 w 3851275"/>
              <a:gd name="connsiteY20" fmla="*/ 66675 h 473075"/>
              <a:gd name="connsiteX21" fmla="*/ 3622675 w 3851275"/>
              <a:gd name="connsiteY21" fmla="*/ 73025 h 473075"/>
              <a:gd name="connsiteX22" fmla="*/ 3851275 w 3851275"/>
              <a:gd name="connsiteY22" fmla="*/ 50800 h 473075"/>
              <a:gd name="connsiteX0" fmla="*/ 0 w 3851275"/>
              <a:gd name="connsiteY0" fmla="*/ 276225 h 473075"/>
              <a:gd name="connsiteX1" fmla="*/ 219075 w 3851275"/>
              <a:gd name="connsiteY1" fmla="*/ 463550 h 473075"/>
              <a:gd name="connsiteX2" fmla="*/ 298450 w 3851275"/>
              <a:gd name="connsiteY2" fmla="*/ 473075 h 473075"/>
              <a:gd name="connsiteX3" fmla="*/ 527050 w 3851275"/>
              <a:gd name="connsiteY3" fmla="*/ 403225 h 473075"/>
              <a:gd name="connsiteX4" fmla="*/ 606425 w 3851275"/>
              <a:gd name="connsiteY4" fmla="*/ 403225 h 473075"/>
              <a:gd name="connsiteX5" fmla="*/ 828675 w 3851275"/>
              <a:gd name="connsiteY5" fmla="*/ 212725 h 473075"/>
              <a:gd name="connsiteX6" fmla="*/ 904875 w 3851275"/>
              <a:gd name="connsiteY6" fmla="*/ 225425 h 473075"/>
              <a:gd name="connsiteX7" fmla="*/ 1127125 w 3851275"/>
              <a:gd name="connsiteY7" fmla="*/ 196850 h 473075"/>
              <a:gd name="connsiteX8" fmla="*/ 1216025 w 3851275"/>
              <a:gd name="connsiteY8" fmla="*/ 200025 h 473075"/>
              <a:gd name="connsiteX9" fmla="*/ 1431925 w 3851275"/>
              <a:gd name="connsiteY9" fmla="*/ 136525 h 473075"/>
              <a:gd name="connsiteX10" fmla="*/ 1504950 w 3851275"/>
              <a:gd name="connsiteY10" fmla="*/ 146050 h 473075"/>
              <a:gd name="connsiteX11" fmla="*/ 1743075 w 3851275"/>
              <a:gd name="connsiteY11" fmla="*/ 31750 h 473075"/>
              <a:gd name="connsiteX12" fmla="*/ 1812925 w 3851275"/>
              <a:gd name="connsiteY12" fmla="*/ 28575 h 473075"/>
              <a:gd name="connsiteX13" fmla="*/ 2044700 w 3851275"/>
              <a:gd name="connsiteY13" fmla="*/ 85725 h 473075"/>
              <a:gd name="connsiteX14" fmla="*/ 2120900 w 3851275"/>
              <a:gd name="connsiteY14" fmla="*/ 92075 h 473075"/>
              <a:gd name="connsiteX15" fmla="*/ 2940050 w 3851275"/>
              <a:gd name="connsiteY15" fmla="*/ 31750 h 473075"/>
              <a:gd name="connsiteX16" fmla="*/ 3035300 w 3851275"/>
              <a:gd name="connsiteY16" fmla="*/ 31750 h 473075"/>
              <a:gd name="connsiteX17" fmla="*/ 3257550 w 3851275"/>
              <a:gd name="connsiteY17" fmla="*/ 19050 h 473075"/>
              <a:gd name="connsiteX18" fmla="*/ 3324225 w 3851275"/>
              <a:gd name="connsiteY18" fmla="*/ 0 h 473075"/>
              <a:gd name="connsiteX19" fmla="*/ 3330575 w 3851275"/>
              <a:gd name="connsiteY19" fmla="*/ 6350 h 473075"/>
              <a:gd name="connsiteX20" fmla="*/ 3543300 w 3851275"/>
              <a:gd name="connsiteY20" fmla="*/ 66675 h 473075"/>
              <a:gd name="connsiteX21" fmla="*/ 3622675 w 3851275"/>
              <a:gd name="connsiteY21" fmla="*/ 73025 h 473075"/>
              <a:gd name="connsiteX22" fmla="*/ 3851275 w 3851275"/>
              <a:gd name="connsiteY22" fmla="*/ 50800 h 473075"/>
              <a:gd name="connsiteX0" fmla="*/ 0 w 3860800"/>
              <a:gd name="connsiteY0" fmla="*/ 457200 h 473075"/>
              <a:gd name="connsiteX1" fmla="*/ 228600 w 3860800"/>
              <a:gd name="connsiteY1" fmla="*/ 463550 h 473075"/>
              <a:gd name="connsiteX2" fmla="*/ 307975 w 3860800"/>
              <a:gd name="connsiteY2" fmla="*/ 473075 h 473075"/>
              <a:gd name="connsiteX3" fmla="*/ 536575 w 3860800"/>
              <a:gd name="connsiteY3" fmla="*/ 403225 h 473075"/>
              <a:gd name="connsiteX4" fmla="*/ 615950 w 3860800"/>
              <a:gd name="connsiteY4" fmla="*/ 403225 h 473075"/>
              <a:gd name="connsiteX5" fmla="*/ 838200 w 3860800"/>
              <a:gd name="connsiteY5" fmla="*/ 212725 h 473075"/>
              <a:gd name="connsiteX6" fmla="*/ 914400 w 3860800"/>
              <a:gd name="connsiteY6" fmla="*/ 225425 h 473075"/>
              <a:gd name="connsiteX7" fmla="*/ 1136650 w 3860800"/>
              <a:gd name="connsiteY7" fmla="*/ 196850 h 473075"/>
              <a:gd name="connsiteX8" fmla="*/ 1225550 w 3860800"/>
              <a:gd name="connsiteY8" fmla="*/ 200025 h 473075"/>
              <a:gd name="connsiteX9" fmla="*/ 1441450 w 3860800"/>
              <a:gd name="connsiteY9" fmla="*/ 136525 h 473075"/>
              <a:gd name="connsiteX10" fmla="*/ 1514475 w 3860800"/>
              <a:gd name="connsiteY10" fmla="*/ 146050 h 473075"/>
              <a:gd name="connsiteX11" fmla="*/ 1752600 w 3860800"/>
              <a:gd name="connsiteY11" fmla="*/ 31750 h 473075"/>
              <a:gd name="connsiteX12" fmla="*/ 1822450 w 3860800"/>
              <a:gd name="connsiteY12" fmla="*/ 28575 h 473075"/>
              <a:gd name="connsiteX13" fmla="*/ 2054225 w 3860800"/>
              <a:gd name="connsiteY13" fmla="*/ 85725 h 473075"/>
              <a:gd name="connsiteX14" fmla="*/ 2130425 w 3860800"/>
              <a:gd name="connsiteY14" fmla="*/ 92075 h 473075"/>
              <a:gd name="connsiteX15" fmla="*/ 2949575 w 3860800"/>
              <a:gd name="connsiteY15" fmla="*/ 31750 h 473075"/>
              <a:gd name="connsiteX16" fmla="*/ 3044825 w 3860800"/>
              <a:gd name="connsiteY16" fmla="*/ 31750 h 473075"/>
              <a:gd name="connsiteX17" fmla="*/ 3267075 w 3860800"/>
              <a:gd name="connsiteY17" fmla="*/ 19050 h 473075"/>
              <a:gd name="connsiteX18" fmla="*/ 3333750 w 3860800"/>
              <a:gd name="connsiteY18" fmla="*/ 0 h 473075"/>
              <a:gd name="connsiteX19" fmla="*/ 3340100 w 3860800"/>
              <a:gd name="connsiteY19" fmla="*/ 6350 h 473075"/>
              <a:gd name="connsiteX20" fmla="*/ 3552825 w 3860800"/>
              <a:gd name="connsiteY20" fmla="*/ 66675 h 473075"/>
              <a:gd name="connsiteX21" fmla="*/ 3632200 w 3860800"/>
              <a:gd name="connsiteY21" fmla="*/ 73025 h 473075"/>
              <a:gd name="connsiteX22" fmla="*/ 3860800 w 3860800"/>
              <a:gd name="connsiteY22" fmla="*/ 50800 h 473075"/>
              <a:gd name="connsiteX0" fmla="*/ 0 w 3860800"/>
              <a:gd name="connsiteY0" fmla="*/ 457200 h 473075"/>
              <a:gd name="connsiteX1" fmla="*/ 228600 w 3860800"/>
              <a:gd name="connsiteY1" fmla="*/ 463550 h 473075"/>
              <a:gd name="connsiteX2" fmla="*/ 307975 w 3860800"/>
              <a:gd name="connsiteY2" fmla="*/ 473075 h 473075"/>
              <a:gd name="connsiteX3" fmla="*/ 536575 w 3860800"/>
              <a:gd name="connsiteY3" fmla="*/ 403225 h 473075"/>
              <a:gd name="connsiteX4" fmla="*/ 615950 w 3860800"/>
              <a:gd name="connsiteY4" fmla="*/ 403225 h 473075"/>
              <a:gd name="connsiteX5" fmla="*/ 838200 w 3860800"/>
              <a:gd name="connsiteY5" fmla="*/ 212725 h 473075"/>
              <a:gd name="connsiteX6" fmla="*/ 914400 w 3860800"/>
              <a:gd name="connsiteY6" fmla="*/ 225425 h 473075"/>
              <a:gd name="connsiteX7" fmla="*/ 1136650 w 3860800"/>
              <a:gd name="connsiteY7" fmla="*/ 196850 h 473075"/>
              <a:gd name="connsiteX8" fmla="*/ 1225550 w 3860800"/>
              <a:gd name="connsiteY8" fmla="*/ 200025 h 473075"/>
              <a:gd name="connsiteX9" fmla="*/ 1441450 w 3860800"/>
              <a:gd name="connsiteY9" fmla="*/ 136525 h 473075"/>
              <a:gd name="connsiteX10" fmla="*/ 1514475 w 3860800"/>
              <a:gd name="connsiteY10" fmla="*/ 146050 h 473075"/>
              <a:gd name="connsiteX11" fmla="*/ 1752600 w 3860800"/>
              <a:gd name="connsiteY11" fmla="*/ 31750 h 473075"/>
              <a:gd name="connsiteX12" fmla="*/ 1822450 w 3860800"/>
              <a:gd name="connsiteY12" fmla="*/ 28575 h 473075"/>
              <a:gd name="connsiteX13" fmla="*/ 2054225 w 3860800"/>
              <a:gd name="connsiteY13" fmla="*/ 85725 h 473075"/>
              <a:gd name="connsiteX14" fmla="*/ 2130425 w 3860800"/>
              <a:gd name="connsiteY14" fmla="*/ 92075 h 473075"/>
              <a:gd name="connsiteX15" fmla="*/ 2949575 w 3860800"/>
              <a:gd name="connsiteY15" fmla="*/ 31750 h 473075"/>
              <a:gd name="connsiteX16" fmla="*/ 3044825 w 3860800"/>
              <a:gd name="connsiteY16" fmla="*/ 31750 h 473075"/>
              <a:gd name="connsiteX17" fmla="*/ 3267075 w 3860800"/>
              <a:gd name="connsiteY17" fmla="*/ 19050 h 473075"/>
              <a:gd name="connsiteX18" fmla="*/ 3333750 w 3860800"/>
              <a:gd name="connsiteY18" fmla="*/ 0 h 473075"/>
              <a:gd name="connsiteX19" fmla="*/ 3340100 w 3860800"/>
              <a:gd name="connsiteY19" fmla="*/ 6350 h 473075"/>
              <a:gd name="connsiteX20" fmla="*/ 3559175 w 3860800"/>
              <a:gd name="connsiteY20" fmla="*/ 44450 h 473075"/>
              <a:gd name="connsiteX21" fmla="*/ 3632200 w 3860800"/>
              <a:gd name="connsiteY21" fmla="*/ 73025 h 473075"/>
              <a:gd name="connsiteX22" fmla="*/ 3860800 w 3860800"/>
              <a:gd name="connsiteY22" fmla="*/ 50800 h 473075"/>
              <a:gd name="connsiteX0" fmla="*/ 0 w 3860800"/>
              <a:gd name="connsiteY0" fmla="*/ 457200 h 473075"/>
              <a:gd name="connsiteX1" fmla="*/ 228600 w 3860800"/>
              <a:gd name="connsiteY1" fmla="*/ 463550 h 473075"/>
              <a:gd name="connsiteX2" fmla="*/ 307975 w 3860800"/>
              <a:gd name="connsiteY2" fmla="*/ 473075 h 473075"/>
              <a:gd name="connsiteX3" fmla="*/ 536575 w 3860800"/>
              <a:gd name="connsiteY3" fmla="*/ 403225 h 473075"/>
              <a:gd name="connsiteX4" fmla="*/ 615950 w 3860800"/>
              <a:gd name="connsiteY4" fmla="*/ 403225 h 473075"/>
              <a:gd name="connsiteX5" fmla="*/ 838200 w 3860800"/>
              <a:gd name="connsiteY5" fmla="*/ 212725 h 473075"/>
              <a:gd name="connsiteX6" fmla="*/ 914400 w 3860800"/>
              <a:gd name="connsiteY6" fmla="*/ 225425 h 473075"/>
              <a:gd name="connsiteX7" fmla="*/ 1136650 w 3860800"/>
              <a:gd name="connsiteY7" fmla="*/ 196850 h 473075"/>
              <a:gd name="connsiteX8" fmla="*/ 1225550 w 3860800"/>
              <a:gd name="connsiteY8" fmla="*/ 200025 h 473075"/>
              <a:gd name="connsiteX9" fmla="*/ 1441450 w 3860800"/>
              <a:gd name="connsiteY9" fmla="*/ 136525 h 473075"/>
              <a:gd name="connsiteX10" fmla="*/ 1514475 w 3860800"/>
              <a:gd name="connsiteY10" fmla="*/ 146050 h 473075"/>
              <a:gd name="connsiteX11" fmla="*/ 1752600 w 3860800"/>
              <a:gd name="connsiteY11" fmla="*/ 31750 h 473075"/>
              <a:gd name="connsiteX12" fmla="*/ 1822450 w 3860800"/>
              <a:gd name="connsiteY12" fmla="*/ 28575 h 473075"/>
              <a:gd name="connsiteX13" fmla="*/ 2054225 w 3860800"/>
              <a:gd name="connsiteY13" fmla="*/ 85725 h 473075"/>
              <a:gd name="connsiteX14" fmla="*/ 2130425 w 3860800"/>
              <a:gd name="connsiteY14" fmla="*/ 92075 h 473075"/>
              <a:gd name="connsiteX15" fmla="*/ 2949575 w 3860800"/>
              <a:gd name="connsiteY15" fmla="*/ 31750 h 473075"/>
              <a:gd name="connsiteX16" fmla="*/ 3044825 w 3860800"/>
              <a:gd name="connsiteY16" fmla="*/ 31750 h 473075"/>
              <a:gd name="connsiteX17" fmla="*/ 3267075 w 3860800"/>
              <a:gd name="connsiteY17" fmla="*/ 19050 h 473075"/>
              <a:gd name="connsiteX18" fmla="*/ 3333750 w 3860800"/>
              <a:gd name="connsiteY18" fmla="*/ 0 h 473075"/>
              <a:gd name="connsiteX19" fmla="*/ 3340100 w 3860800"/>
              <a:gd name="connsiteY19" fmla="*/ 6350 h 473075"/>
              <a:gd name="connsiteX20" fmla="*/ 3559175 w 3860800"/>
              <a:gd name="connsiteY20" fmla="*/ 44450 h 473075"/>
              <a:gd name="connsiteX21" fmla="*/ 3641725 w 3860800"/>
              <a:gd name="connsiteY21" fmla="*/ 57150 h 473075"/>
              <a:gd name="connsiteX22" fmla="*/ 3860800 w 3860800"/>
              <a:gd name="connsiteY22" fmla="*/ 50800 h 473075"/>
              <a:gd name="connsiteX0" fmla="*/ 0 w 3860800"/>
              <a:gd name="connsiteY0" fmla="*/ 457200 h 473075"/>
              <a:gd name="connsiteX1" fmla="*/ 228600 w 3860800"/>
              <a:gd name="connsiteY1" fmla="*/ 463550 h 473075"/>
              <a:gd name="connsiteX2" fmla="*/ 307975 w 3860800"/>
              <a:gd name="connsiteY2" fmla="*/ 473075 h 473075"/>
              <a:gd name="connsiteX3" fmla="*/ 536575 w 3860800"/>
              <a:gd name="connsiteY3" fmla="*/ 403225 h 473075"/>
              <a:gd name="connsiteX4" fmla="*/ 615950 w 3860800"/>
              <a:gd name="connsiteY4" fmla="*/ 403225 h 473075"/>
              <a:gd name="connsiteX5" fmla="*/ 838200 w 3860800"/>
              <a:gd name="connsiteY5" fmla="*/ 212725 h 473075"/>
              <a:gd name="connsiteX6" fmla="*/ 914400 w 3860800"/>
              <a:gd name="connsiteY6" fmla="*/ 225425 h 473075"/>
              <a:gd name="connsiteX7" fmla="*/ 1136650 w 3860800"/>
              <a:gd name="connsiteY7" fmla="*/ 196850 h 473075"/>
              <a:gd name="connsiteX8" fmla="*/ 1225550 w 3860800"/>
              <a:gd name="connsiteY8" fmla="*/ 200025 h 473075"/>
              <a:gd name="connsiteX9" fmla="*/ 1441450 w 3860800"/>
              <a:gd name="connsiteY9" fmla="*/ 136525 h 473075"/>
              <a:gd name="connsiteX10" fmla="*/ 1514475 w 3860800"/>
              <a:gd name="connsiteY10" fmla="*/ 146050 h 473075"/>
              <a:gd name="connsiteX11" fmla="*/ 1752600 w 3860800"/>
              <a:gd name="connsiteY11" fmla="*/ 19050 h 473075"/>
              <a:gd name="connsiteX12" fmla="*/ 1822450 w 3860800"/>
              <a:gd name="connsiteY12" fmla="*/ 28575 h 473075"/>
              <a:gd name="connsiteX13" fmla="*/ 2054225 w 3860800"/>
              <a:gd name="connsiteY13" fmla="*/ 85725 h 473075"/>
              <a:gd name="connsiteX14" fmla="*/ 2130425 w 3860800"/>
              <a:gd name="connsiteY14" fmla="*/ 92075 h 473075"/>
              <a:gd name="connsiteX15" fmla="*/ 2949575 w 3860800"/>
              <a:gd name="connsiteY15" fmla="*/ 31750 h 473075"/>
              <a:gd name="connsiteX16" fmla="*/ 3044825 w 3860800"/>
              <a:gd name="connsiteY16" fmla="*/ 31750 h 473075"/>
              <a:gd name="connsiteX17" fmla="*/ 3267075 w 3860800"/>
              <a:gd name="connsiteY17" fmla="*/ 19050 h 473075"/>
              <a:gd name="connsiteX18" fmla="*/ 3333750 w 3860800"/>
              <a:gd name="connsiteY18" fmla="*/ 0 h 473075"/>
              <a:gd name="connsiteX19" fmla="*/ 3340100 w 3860800"/>
              <a:gd name="connsiteY19" fmla="*/ 6350 h 473075"/>
              <a:gd name="connsiteX20" fmla="*/ 3559175 w 3860800"/>
              <a:gd name="connsiteY20" fmla="*/ 44450 h 473075"/>
              <a:gd name="connsiteX21" fmla="*/ 3641725 w 3860800"/>
              <a:gd name="connsiteY21" fmla="*/ 57150 h 473075"/>
              <a:gd name="connsiteX22" fmla="*/ 3860800 w 3860800"/>
              <a:gd name="connsiteY22" fmla="*/ 50800 h 47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60800" h="473075">
                <a:moveTo>
                  <a:pt x="0" y="457200"/>
                </a:moveTo>
                <a:lnTo>
                  <a:pt x="228600" y="463550"/>
                </a:lnTo>
                <a:lnTo>
                  <a:pt x="307975" y="473075"/>
                </a:lnTo>
                <a:lnTo>
                  <a:pt x="536575" y="403225"/>
                </a:lnTo>
                <a:lnTo>
                  <a:pt x="615950" y="403225"/>
                </a:lnTo>
                <a:lnTo>
                  <a:pt x="838200" y="212725"/>
                </a:lnTo>
                <a:lnTo>
                  <a:pt x="914400" y="225425"/>
                </a:lnTo>
                <a:lnTo>
                  <a:pt x="1136650" y="196850"/>
                </a:lnTo>
                <a:lnTo>
                  <a:pt x="1225550" y="200025"/>
                </a:lnTo>
                <a:lnTo>
                  <a:pt x="1441450" y="136525"/>
                </a:lnTo>
                <a:lnTo>
                  <a:pt x="1514475" y="146050"/>
                </a:lnTo>
                <a:lnTo>
                  <a:pt x="1752600" y="19050"/>
                </a:lnTo>
                <a:lnTo>
                  <a:pt x="1822450" y="28575"/>
                </a:lnTo>
                <a:lnTo>
                  <a:pt x="2054225" y="85725"/>
                </a:lnTo>
                <a:cubicBezTo>
                  <a:pt x="2079625" y="87842"/>
                  <a:pt x="1981200" y="101071"/>
                  <a:pt x="2130425" y="92075"/>
                </a:cubicBezTo>
                <a:cubicBezTo>
                  <a:pt x="2279650" y="83079"/>
                  <a:pt x="2676525" y="51858"/>
                  <a:pt x="2949575" y="31750"/>
                </a:cubicBezTo>
                <a:lnTo>
                  <a:pt x="3044825" y="31750"/>
                </a:lnTo>
                <a:lnTo>
                  <a:pt x="3267075" y="19050"/>
                </a:lnTo>
                <a:lnTo>
                  <a:pt x="3333750" y="0"/>
                </a:lnTo>
                <a:cubicBezTo>
                  <a:pt x="3336925" y="0"/>
                  <a:pt x="3336925" y="6350"/>
                  <a:pt x="3340100" y="6350"/>
                </a:cubicBezTo>
                <a:lnTo>
                  <a:pt x="3559175" y="44450"/>
                </a:lnTo>
                <a:lnTo>
                  <a:pt x="3641725" y="57150"/>
                </a:lnTo>
                <a:lnTo>
                  <a:pt x="3860800" y="5080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66" name="Freeform 965"/>
          <p:cNvSpPr/>
          <p:nvPr/>
        </p:nvSpPr>
        <p:spPr>
          <a:xfrm>
            <a:off x="2471223" y="3767346"/>
            <a:ext cx="3235637" cy="250742"/>
          </a:xfrm>
          <a:custGeom>
            <a:avLst/>
            <a:gdLst>
              <a:gd name="connsiteX0" fmla="*/ 0 w 3851275"/>
              <a:gd name="connsiteY0" fmla="*/ 276225 h 298450"/>
              <a:gd name="connsiteX1" fmla="*/ 222250 w 3851275"/>
              <a:gd name="connsiteY1" fmla="*/ 298450 h 298450"/>
              <a:gd name="connsiteX2" fmla="*/ 301625 w 3851275"/>
              <a:gd name="connsiteY2" fmla="*/ 295275 h 298450"/>
              <a:gd name="connsiteX3" fmla="*/ 530225 w 3851275"/>
              <a:gd name="connsiteY3" fmla="*/ 66675 h 298450"/>
              <a:gd name="connsiteX4" fmla="*/ 603250 w 3851275"/>
              <a:gd name="connsiteY4" fmla="*/ 63500 h 298450"/>
              <a:gd name="connsiteX5" fmla="*/ 831850 w 3851275"/>
              <a:gd name="connsiteY5" fmla="*/ 79375 h 298450"/>
              <a:gd name="connsiteX6" fmla="*/ 898525 w 3851275"/>
              <a:gd name="connsiteY6" fmla="*/ 82550 h 298450"/>
              <a:gd name="connsiteX7" fmla="*/ 1136650 w 3851275"/>
              <a:gd name="connsiteY7" fmla="*/ 79375 h 298450"/>
              <a:gd name="connsiteX8" fmla="*/ 1200150 w 3851275"/>
              <a:gd name="connsiteY8" fmla="*/ 79375 h 298450"/>
              <a:gd name="connsiteX9" fmla="*/ 1438275 w 3851275"/>
              <a:gd name="connsiteY9" fmla="*/ 50800 h 298450"/>
              <a:gd name="connsiteX10" fmla="*/ 1504950 w 3851275"/>
              <a:gd name="connsiteY10" fmla="*/ 50800 h 298450"/>
              <a:gd name="connsiteX11" fmla="*/ 1743075 w 3851275"/>
              <a:gd name="connsiteY11" fmla="*/ 31750 h 298450"/>
              <a:gd name="connsiteX12" fmla="*/ 1812925 w 3851275"/>
              <a:gd name="connsiteY12" fmla="*/ 28575 h 298450"/>
              <a:gd name="connsiteX13" fmla="*/ 2044700 w 3851275"/>
              <a:gd name="connsiteY13" fmla="*/ 85725 h 298450"/>
              <a:gd name="connsiteX14" fmla="*/ 2120900 w 3851275"/>
              <a:gd name="connsiteY14" fmla="*/ 82550 h 298450"/>
              <a:gd name="connsiteX15" fmla="*/ 2940050 w 3851275"/>
              <a:gd name="connsiteY15" fmla="*/ 47625 h 298450"/>
              <a:gd name="connsiteX16" fmla="*/ 3022600 w 3851275"/>
              <a:gd name="connsiteY16" fmla="*/ 47625 h 298450"/>
              <a:gd name="connsiteX17" fmla="*/ 3251200 w 3851275"/>
              <a:gd name="connsiteY17" fmla="*/ 3175 h 298450"/>
              <a:gd name="connsiteX18" fmla="*/ 3324225 w 3851275"/>
              <a:gd name="connsiteY18" fmla="*/ 0 h 298450"/>
              <a:gd name="connsiteX19" fmla="*/ 3543300 w 3851275"/>
              <a:gd name="connsiteY19" fmla="*/ 66675 h 298450"/>
              <a:gd name="connsiteX20" fmla="*/ 3622675 w 3851275"/>
              <a:gd name="connsiteY20" fmla="*/ 73025 h 298450"/>
              <a:gd name="connsiteX21" fmla="*/ 3851275 w 3851275"/>
              <a:gd name="connsiteY21" fmla="*/ 5080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51275" h="298450">
                <a:moveTo>
                  <a:pt x="0" y="276225"/>
                </a:moveTo>
                <a:lnTo>
                  <a:pt x="222250" y="298450"/>
                </a:lnTo>
                <a:lnTo>
                  <a:pt x="301625" y="295275"/>
                </a:lnTo>
                <a:lnTo>
                  <a:pt x="530225" y="66675"/>
                </a:lnTo>
                <a:lnTo>
                  <a:pt x="603250" y="63500"/>
                </a:lnTo>
                <a:lnTo>
                  <a:pt x="831850" y="79375"/>
                </a:lnTo>
                <a:lnTo>
                  <a:pt x="898525" y="82550"/>
                </a:lnTo>
                <a:lnTo>
                  <a:pt x="1136650" y="79375"/>
                </a:lnTo>
                <a:lnTo>
                  <a:pt x="1200150" y="79375"/>
                </a:lnTo>
                <a:lnTo>
                  <a:pt x="1438275" y="50800"/>
                </a:lnTo>
                <a:lnTo>
                  <a:pt x="1504950" y="50800"/>
                </a:lnTo>
                <a:lnTo>
                  <a:pt x="1743075" y="31750"/>
                </a:lnTo>
                <a:lnTo>
                  <a:pt x="1812925" y="28575"/>
                </a:lnTo>
                <a:lnTo>
                  <a:pt x="2044700" y="85725"/>
                </a:lnTo>
                <a:lnTo>
                  <a:pt x="2120900" y="82550"/>
                </a:lnTo>
                <a:lnTo>
                  <a:pt x="2940050" y="47625"/>
                </a:lnTo>
                <a:lnTo>
                  <a:pt x="3022600" y="47625"/>
                </a:lnTo>
                <a:lnTo>
                  <a:pt x="3251200" y="3175"/>
                </a:lnTo>
                <a:lnTo>
                  <a:pt x="3324225" y="0"/>
                </a:lnTo>
                <a:lnTo>
                  <a:pt x="3543300" y="66675"/>
                </a:lnTo>
                <a:lnTo>
                  <a:pt x="3622675" y="73025"/>
                </a:lnTo>
                <a:lnTo>
                  <a:pt x="3851275" y="50800"/>
                </a:lnTo>
              </a:path>
            </a:pathLst>
          </a:custGeom>
          <a:ln w="6350" cmpd="sng">
            <a:solidFill>
              <a:srgbClr val="00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934" name="Rectangle 933"/>
          <p:cNvSpPr/>
          <p:nvPr/>
        </p:nvSpPr>
        <p:spPr bwMode="auto">
          <a:xfrm>
            <a:off x="3675813" y="4008552"/>
            <a:ext cx="67577" cy="92226"/>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20" name="Rectangle 919"/>
          <p:cNvSpPr/>
          <p:nvPr/>
        </p:nvSpPr>
        <p:spPr bwMode="auto">
          <a:xfrm>
            <a:off x="4185299" y="4171267"/>
            <a:ext cx="67577" cy="38411"/>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03" name="Rectangle 902"/>
          <p:cNvSpPr/>
          <p:nvPr/>
        </p:nvSpPr>
        <p:spPr bwMode="auto">
          <a:xfrm>
            <a:off x="5201604" y="3771148"/>
            <a:ext cx="67577" cy="42680"/>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38" name="Rectangle 837"/>
          <p:cNvSpPr/>
          <p:nvPr/>
        </p:nvSpPr>
        <p:spPr bwMode="auto">
          <a:xfrm>
            <a:off x="5700421" y="4518037"/>
            <a:ext cx="67577" cy="52460"/>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89" name="Rectangle 888"/>
          <p:cNvSpPr/>
          <p:nvPr/>
        </p:nvSpPr>
        <p:spPr bwMode="auto">
          <a:xfrm>
            <a:off x="5700421" y="4510035"/>
            <a:ext cx="67577" cy="52460"/>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796" name="Rectangle 795"/>
          <p:cNvSpPr/>
          <p:nvPr/>
        </p:nvSpPr>
        <p:spPr bwMode="auto">
          <a:xfrm>
            <a:off x="5189516" y="3290600"/>
            <a:ext cx="74689" cy="74689"/>
          </a:xfrm>
          <a:prstGeom prst="rect">
            <a:avLst/>
          </a:prstGeom>
          <a:solidFill>
            <a:srgbClr val="32C83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97" name="Rectangle 796"/>
          <p:cNvSpPr/>
          <p:nvPr/>
        </p:nvSpPr>
        <p:spPr bwMode="auto">
          <a:xfrm>
            <a:off x="4929882" y="3290600"/>
            <a:ext cx="74689" cy="74689"/>
          </a:xfrm>
          <a:prstGeom prst="rect">
            <a:avLst/>
          </a:prstGeom>
          <a:solidFill>
            <a:srgbClr val="32C83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98" name="Rectangle 797"/>
          <p:cNvSpPr/>
          <p:nvPr/>
        </p:nvSpPr>
        <p:spPr bwMode="auto">
          <a:xfrm>
            <a:off x="4193662" y="3290600"/>
            <a:ext cx="74689" cy="74689"/>
          </a:xfrm>
          <a:prstGeom prst="rect">
            <a:avLst/>
          </a:prstGeom>
          <a:solidFill>
            <a:srgbClr val="7DD35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99" name="Rectangle 798"/>
          <p:cNvSpPr/>
          <p:nvPr/>
        </p:nvSpPr>
        <p:spPr bwMode="auto">
          <a:xfrm>
            <a:off x="3937585" y="3290600"/>
            <a:ext cx="74689" cy="74689"/>
          </a:xfrm>
          <a:prstGeom prst="rect">
            <a:avLst/>
          </a:prstGeom>
          <a:solidFill>
            <a:srgbClr val="7DD35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00" name="Rectangle 799"/>
          <p:cNvSpPr/>
          <p:nvPr/>
        </p:nvSpPr>
        <p:spPr bwMode="auto">
          <a:xfrm>
            <a:off x="3685065" y="3290600"/>
            <a:ext cx="74689" cy="74689"/>
          </a:xfrm>
          <a:prstGeom prst="rect">
            <a:avLst/>
          </a:prstGeom>
          <a:solidFill>
            <a:srgbClr val="7DD35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01" name="Rectangle 800"/>
          <p:cNvSpPr/>
          <p:nvPr/>
        </p:nvSpPr>
        <p:spPr bwMode="auto">
          <a:xfrm>
            <a:off x="3432545" y="3290600"/>
            <a:ext cx="74689" cy="74689"/>
          </a:xfrm>
          <a:prstGeom prst="rect">
            <a:avLst/>
          </a:prstGeom>
          <a:solidFill>
            <a:srgbClr val="7DD35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02" name="Rectangle 801"/>
          <p:cNvSpPr/>
          <p:nvPr/>
        </p:nvSpPr>
        <p:spPr bwMode="auto">
          <a:xfrm>
            <a:off x="3187138" y="3290600"/>
            <a:ext cx="74689" cy="74689"/>
          </a:xfrm>
          <a:prstGeom prst="rect">
            <a:avLst/>
          </a:prstGeom>
          <a:solidFill>
            <a:srgbClr val="7DD35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85" name="Freeform 784"/>
          <p:cNvSpPr/>
          <p:nvPr/>
        </p:nvSpPr>
        <p:spPr>
          <a:xfrm>
            <a:off x="2462331" y="1284823"/>
            <a:ext cx="3222300" cy="601069"/>
          </a:xfrm>
          <a:custGeom>
            <a:avLst/>
            <a:gdLst>
              <a:gd name="connsiteX0" fmla="*/ 0 w 3835400"/>
              <a:gd name="connsiteY0" fmla="*/ 715433 h 715433"/>
              <a:gd name="connsiteX1" fmla="*/ 300566 w 3835400"/>
              <a:gd name="connsiteY1" fmla="*/ 499533 h 715433"/>
              <a:gd name="connsiteX2" fmla="*/ 596900 w 3835400"/>
              <a:gd name="connsiteY2" fmla="*/ 296333 h 715433"/>
              <a:gd name="connsiteX3" fmla="*/ 884766 w 3835400"/>
              <a:gd name="connsiteY3" fmla="*/ 541866 h 715433"/>
              <a:gd name="connsiteX4" fmla="*/ 1181100 w 3835400"/>
              <a:gd name="connsiteY4" fmla="*/ 389466 h 715433"/>
              <a:gd name="connsiteX5" fmla="*/ 1473200 w 3835400"/>
              <a:gd name="connsiteY5" fmla="*/ 325966 h 715433"/>
              <a:gd name="connsiteX6" fmla="*/ 1769533 w 3835400"/>
              <a:gd name="connsiteY6" fmla="*/ 372533 h 715433"/>
              <a:gd name="connsiteX7" fmla="*/ 2070100 w 3835400"/>
              <a:gd name="connsiteY7" fmla="*/ 385233 h 715433"/>
              <a:gd name="connsiteX8" fmla="*/ 2357966 w 3835400"/>
              <a:gd name="connsiteY8" fmla="*/ 440266 h 715433"/>
              <a:gd name="connsiteX9" fmla="*/ 2654300 w 3835400"/>
              <a:gd name="connsiteY9" fmla="*/ 372533 h 715433"/>
              <a:gd name="connsiteX10" fmla="*/ 2946400 w 3835400"/>
              <a:gd name="connsiteY10" fmla="*/ 351366 h 715433"/>
              <a:gd name="connsiteX11" fmla="*/ 3246966 w 3835400"/>
              <a:gd name="connsiteY11" fmla="*/ 71966 h 715433"/>
              <a:gd name="connsiteX12" fmla="*/ 3543300 w 3835400"/>
              <a:gd name="connsiteY12" fmla="*/ 182033 h 715433"/>
              <a:gd name="connsiteX13" fmla="*/ 3835400 w 3835400"/>
              <a:gd name="connsiteY13" fmla="*/ 0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5400" h="715433">
                <a:moveTo>
                  <a:pt x="0" y="715433"/>
                </a:moveTo>
                <a:lnTo>
                  <a:pt x="300566" y="499533"/>
                </a:lnTo>
                <a:lnTo>
                  <a:pt x="596900" y="296333"/>
                </a:lnTo>
                <a:lnTo>
                  <a:pt x="884766" y="541866"/>
                </a:lnTo>
                <a:lnTo>
                  <a:pt x="1181100" y="389466"/>
                </a:lnTo>
                <a:lnTo>
                  <a:pt x="1473200" y="325966"/>
                </a:lnTo>
                <a:lnTo>
                  <a:pt x="1769533" y="372533"/>
                </a:lnTo>
                <a:lnTo>
                  <a:pt x="2070100" y="385233"/>
                </a:lnTo>
                <a:lnTo>
                  <a:pt x="2357966" y="440266"/>
                </a:lnTo>
                <a:lnTo>
                  <a:pt x="2654300" y="372533"/>
                </a:lnTo>
                <a:lnTo>
                  <a:pt x="2946400" y="351366"/>
                </a:lnTo>
                <a:lnTo>
                  <a:pt x="3246966" y="71966"/>
                </a:lnTo>
                <a:lnTo>
                  <a:pt x="3543300" y="182033"/>
                </a:lnTo>
                <a:lnTo>
                  <a:pt x="3835400" y="0"/>
                </a:lnTo>
              </a:path>
            </a:pathLst>
          </a:custGeom>
          <a:ln w="19050" cmpd="sng">
            <a:solidFill>
              <a:srgbClr val="5B8EFF"/>
            </a:solidFill>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84" name="Freeform 783"/>
          <p:cNvSpPr/>
          <p:nvPr/>
        </p:nvSpPr>
        <p:spPr>
          <a:xfrm>
            <a:off x="2465887" y="1619145"/>
            <a:ext cx="3218744" cy="298757"/>
          </a:xfrm>
          <a:custGeom>
            <a:avLst/>
            <a:gdLst>
              <a:gd name="connsiteX0" fmla="*/ 0 w 3831167"/>
              <a:gd name="connsiteY0" fmla="*/ 355600 h 355600"/>
              <a:gd name="connsiteX1" fmla="*/ 292100 w 3831167"/>
              <a:gd name="connsiteY1" fmla="*/ 152400 h 355600"/>
              <a:gd name="connsiteX2" fmla="*/ 588433 w 3831167"/>
              <a:gd name="connsiteY2" fmla="*/ 29633 h 355600"/>
              <a:gd name="connsiteX3" fmla="*/ 880533 w 3831167"/>
              <a:gd name="connsiteY3" fmla="*/ 304800 h 355600"/>
              <a:gd name="connsiteX4" fmla="*/ 1176867 w 3831167"/>
              <a:gd name="connsiteY4" fmla="*/ 8467 h 355600"/>
              <a:gd name="connsiteX5" fmla="*/ 1473200 w 3831167"/>
              <a:gd name="connsiteY5" fmla="*/ 0 h 355600"/>
              <a:gd name="connsiteX6" fmla="*/ 1769533 w 3831167"/>
              <a:gd name="connsiteY6" fmla="*/ 21167 h 355600"/>
              <a:gd name="connsiteX7" fmla="*/ 2065867 w 3831167"/>
              <a:gd name="connsiteY7" fmla="*/ 84667 h 355600"/>
              <a:gd name="connsiteX8" fmla="*/ 2353733 w 3831167"/>
              <a:gd name="connsiteY8" fmla="*/ 105833 h 355600"/>
              <a:gd name="connsiteX9" fmla="*/ 2654300 w 3831167"/>
              <a:gd name="connsiteY9" fmla="*/ 118533 h 355600"/>
              <a:gd name="connsiteX10" fmla="*/ 2942167 w 3831167"/>
              <a:gd name="connsiteY10" fmla="*/ 287867 h 355600"/>
              <a:gd name="connsiteX11" fmla="*/ 3242733 w 3831167"/>
              <a:gd name="connsiteY11" fmla="*/ 241300 h 355600"/>
              <a:gd name="connsiteX12" fmla="*/ 3539067 w 3831167"/>
              <a:gd name="connsiteY12" fmla="*/ 215900 h 355600"/>
              <a:gd name="connsiteX13" fmla="*/ 3831167 w 3831167"/>
              <a:gd name="connsiteY13" fmla="*/ 287867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1167" h="355600">
                <a:moveTo>
                  <a:pt x="0" y="355600"/>
                </a:moveTo>
                <a:lnTo>
                  <a:pt x="292100" y="152400"/>
                </a:lnTo>
                <a:lnTo>
                  <a:pt x="588433" y="29633"/>
                </a:lnTo>
                <a:lnTo>
                  <a:pt x="880533" y="304800"/>
                </a:lnTo>
                <a:lnTo>
                  <a:pt x="1176867" y="8467"/>
                </a:lnTo>
                <a:lnTo>
                  <a:pt x="1473200" y="0"/>
                </a:lnTo>
                <a:lnTo>
                  <a:pt x="1769533" y="21167"/>
                </a:lnTo>
                <a:lnTo>
                  <a:pt x="2065867" y="84667"/>
                </a:lnTo>
                <a:lnTo>
                  <a:pt x="2353733" y="105833"/>
                </a:lnTo>
                <a:lnTo>
                  <a:pt x="2654300" y="118533"/>
                </a:lnTo>
                <a:lnTo>
                  <a:pt x="2942167" y="287867"/>
                </a:lnTo>
                <a:lnTo>
                  <a:pt x="3242733" y="241300"/>
                </a:lnTo>
                <a:lnTo>
                  <a:pt x="3539067" y="215900"/>
                </a:lnTo>
                <a:lnTo>
                  <a:pt x="3831167" y="287867"/>
                </a:lnTo>
              </a:path>
            </a:pathLst>
          </a:custGeom>
          <a:ln w="19050" cmpd="sng">
            <a:solidFill>
              <a:srgbClr val="32C839"/>
            </a:solidFill>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83" name="Freeform 782"/>
          <p:cNvSpPr/>
          <p:nvPr/>
        </p:nvSpPr>
        <p:spPr>
          <a:xfrm>
            <a:off x="2465887" y="1636928"/>
            <a:ext cx="3211631" cy="231180"/>
          </a:xfrm>
          <a:custGeom>
            <a:avLst/>
            <a:gdLst>
              <a:gd name="connsiteX0" fmla="*/ 0 w 3822700"/>
              <a:gd name="connsiteY0" fmla="*/ 275166 h 275166"/>
              <a:gd name="connsiteX1" fmla="*/ 292100 w 3822700"/>
              <a:gd name="connsiteY1" fmla="*/ 25400 h 275166"/>
              <a:gd name="connsiteX2" fmla="*/ 588433 w 3822700"/>
              <a:gd name="connsiteY2" fmla="*/ 63500 h 275166"/>
              <a:gd name="connsiteX3" fmla="*/ 884767 w 3822700"/>
              <a:gd name="connsiteY3" fmla="*/ 84666 h 275166"/>
              <a:gd name="connsiteX4" fmla="*/ 1168400 w 3822700"/>
              <a:gd name="connsiteY4" fmla="*/ 42333 h 275166"/>
              <a:gd name="connsiteX5" fmla="*/ 1464733 w 3822700"/>
              <a:gd name="connsiteY5" fmla="*/ 46566 h 275166"/>
              <a:gd name="connsiteX6" fmla="*/ 1761067 w 3822700"/>
              <a:gd name="connsiteY6" fmla="*/ 76200 h 275166"/>
              <a:gd name="connsiteX7" fmla="*/ 2057400 w 3822700"/>
              <a:gd name="connsiteY7" fmla="*/ 25400 h 275166"/>
              <a:gd name="connsiteX8" fmla="*/ 2353733 w 3822700"/>
              <a:gd name="connsiteY8" fmla="*/ 194733 h 275166"/>
              <a:gd name="connsiteX9" fmla="*/ 2645833 w 3822700"/>
              <a:gd name="connsiteY9" fmla="*/ 152400 h 275166"/>
              <a:gd name="connsiteX10" fmla="*/ 2946400 w 3822700"/>
              <a:gd name="connsiteY10" fmla="*/ 135466 h 275166"/>
              <a:gd name="connsiteX11" fmla="*/ 3238500 w 3822700"/>
              <a:gd name="connsiteY11" fmla="*/ 139700 h 275166"/>
              <a:gd name="connsiteX12" fmla="*/ 3543300 w 3822700"/>
              <a:gd name="connsiteY12" fmla="*/ 63500 h 275166"/>
              <a:gd name="connsiteX13" fmla="*/ 3822700 w 3822700"/>
              <a:gd name="connsiteY13" fmla="*/ 0 h 2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22700" h="275166">
                <a:moveTo>
                  <a:pt x="0" y="275166"/>
                </a:moveTo>
                <a:lnTo>
                  <a:pt x="292100" y="25400"/>
                </a:lnTo>
                <a:lnTo>
                  <a:pt x="588433" y="63500"/>
                </a:lnTo>
                <a:lnTo>
                  <a:pt x="884767" y="84666"/>
                </a:lnTo>
                <a:lnTo>
                  <a:pt x="1168400" y="42333"/>
                </a:lnTo>
                <a:lnTo>
                  <a:pt x="1464733" y="46566"/>
                </a:lnTo>
                <a:lnTo>
                  <a:pt x="1761067" y="76200"/>
                </a:lnTo>
                <a:lnTo>
                  <a:pt x="2057400" y="25400"/>
                </a:lnTo>
                <a:lnTo>
                  <a:pt x="2353733" y="194733"/>
                </a:lnTo>
                <a:lnTo>
                  <a:pt x="2645833" y="152400"/>
                </a:lnTo>
                <a:lnTo>
                  <a:pt x="2946400" y="135466"/>
                </a:lnTo>
                <a:lnTo>
                  <a:pt x="3238500" y="139700"/>
                </a:lnTo>
                <a:lnTo>
                  <a:pt x="3543300" y="63500"/>
                </a:lnTo>
                <a:lnTo>
                  <a:pt x="3822700" y="0"/>
                </a:lnTo>
              </a:path>
            </a:pathLst>
          </a:custGeom>
          <a:ln w="19050" cmpd="sng">
            <a:solidFill>
              <a:srgbClr val="FF8F06"/>
            </a:solidFill>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81" name="Freeform 780"/>
          <p:cNvSpPr/>
          <p:nvPr/>
        </p:nvSpPr>
        <p:spPr>
          <a:xfrm>
            <a:off x="2458774" y="1384408"/>
            <a:ext cx="3225857" cy="216954"/>
          </a:xfrm>
          <a:custGeom>
            <a:avLst/>
            <a:gdLst>
              <a:gd name="connsiteX0" fmla="*/ 0 w 3839634"/>
              <a:gd name="connsiteY0" fmla="*/ 258233 h 258233"/>
              <a:gd name="connsiteX1" fmla="*/ 300567 w 3839634"/>
              <a:gd name="connsiteY1" fmla="*/ 198967 h 258233"/>
              <a:gd name="connsiteX2" fmla="*/ 592667 w 3839634"/>
              <a:gd name="connsiteY2" fmla="*/ 122767 h 258233"/>
              <a:gd name="connsiteX3" fmla="*/ 889000 w 3839634"/>
              <a:gd name="connsiteY3" fmla="*/ 50800 h 258233"/>
              <a:gd name="connsiteX4" fmla="*/ 1185334 w 3839634"/>
              <a:gd name="connsiteY4" fmla="*/ 50800 h 258233"/>
              <a:gd name="connsiteX5" fmla="*/ 1481667 w 3839634"/>
              <a:gd name="connsiteY5" fmla="*/ 12700 h 258233"/>
              <a:gd name="connsiteX6" fmla="*/ 1769534 w 3839634"/>
              <a:gd name="connsiteY6" fmla="*/ 0 h 258233"/>
              <a:gd name="connsiteX7" fmla="*/ 2078567 w 3839634"/>
              <a:gd name="connsiteY7" fmla="*/ 46567 h 258233"/>
              <a:gd name="connsiteX8" fmla="*/ 2366434 w 3839634"/>
              <a:gd name="connsiteY8" fmla="*/ 76200 h 258233"/>
              <a:gd name="connsiteX9" fmla="*/ 2662767 w 3839634"/>
              <a:gd name="connsiteY9" fmla="*/ 29633 h 258233"/>
              <a:gd name="connsiteX10" fmla="*/ 2959100 w 3839634"/>
              <a:gd name="connsiteY10" fmla="*/ 93133 h 258233"/>
              <a:gd name="connsiteX11" fmla="*/ 3246967 w 3839634"/>
              <a:gd name="connsiteY11" fmla="*/ 33867 h 258233"/>
              <a:gd name="connsiteX12" fmla="*/ 3547534 w 3839634"/>
              <a:gd name="connsiteY12" fmla="*/ 114300 h 258233"/>
              <a:gd name="connsiteX13" fmla="*/ 3839634 w 3839634"/>
              <a:gd name="connsiteY13" fmla="*/ 55033 h 25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9634" h="258233">
                <a:moveTo>
                  <a:pt x="0" y="258233"/>
                </a:moveTo>
                <a:lnTo>
                  <a:pt x="300567" y="198967"/>
                </a:lnTo>
                <a:lnTo>
                  <a:pt x="592667" y="122767"/>
                </a:lnTo>
                <a:lnTo>
                  <a:pt x="889000" y="50800"/>
                </a:lnTo>
                <a:lnTo>
                  <a:pt x="1185334" y="50800"/>
                </a:lnTo>
                <a:lnTo>
                  <a:pt x="1481667" y="12700"/>
                </a:lnTo>
                <a:lnTo>
                  <a:pt x="1769534" y="0"/>
                </a:lnTo>
                <a:lnTo>
                  <a:pt x="2078567" y="46567"/>
                </a:lnTo>
                <a:lnTo>
                  <a:pt x="2366434" y="76200"/>
                </a:lnTo>
                <a:lnTo>
                  <a:pt x="2662767" y="29633"/>
                </a:lnTo>
                <a:lnTo>
                  <a:pt x="2959100" y="93133"/>
                </a:lnTo>
                <a:lnTo>
                  <a:pt x="3246967" y="33867"/>
                </a:lnTo>
                <a:lnTo>
                  <a:pt x="3547534" y="114300"/>
                </a:lnTo>
                <a:lnTo>
                  <a:pt x="3839634" y="55033"/>
                </a:lnTo>
              </a:path>
            </a:pathLst>
          </a:custGeom>
          <a:ln w="19050" cmpd="sng">
            <a:solidFill>
              <a:srgbClr val="FE547C"/>
            </a:solidFill>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79" name="Freeform 778"/>
          <p:cNvSpPr/>
          <p:nvPr/>
        </p:nvSpPr>
        <p:spPr>
          <a:xfrm>
            <a:off x="3981009" y="2862185"/>
            <a:ext cx="1741856" cy="458804"/>
          </a:xfrm>
          <a:custGeom>
            <a:avLst/>
            <a:gdLst>
              <a:gd name="connsiteX0" fmla="*/ 0 w 2073275"/>
              <a:gd name="connsiteY0" fmla="*/ 546100 h 546100"/>
              <a:gd name="connsiteX1" fmla="*/ 1190625 w 2073275"/>
              <a:gd name="connsiteY1" fmla="*/ 546100 h 546100"/>
              <a:gd name="connsiteX2" fmla="*/ 1485900 w 2073275"/>
              <a:gd name="connsiteY2" fmla="*/ 396875 h 546100"/>
              <a:gd name="connsiteX3" fmla="*/ 1778000 w 2073275"/>
              <a:gd name="connsiteY3" fmla="*/ 228600 h 546100"/>
              <a:gd name="connsiteX4" fmla="*/ 2073275 w 2073275"/>
              <a:gd name="connsiteY4" fmla="*/ 0 h 54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275" h="546100">
                <a:moveTo>
                  <a:pt x="0" y="546100"/>
                </a:moveTo>
                <a:lnTo>
                  <a:pt x="1190625" y="546100"/>
                </a:lnTo>
                <a:lnTo>
                  <a:pt x="1485900" y="396875"/>
                </a:lnTo>
                <a:lnTo>
                  <a:pt x="1778000" y="228600"/>
                </a:lnTo>
                <a:lnTo>
                  <a:pt x="2073275" y="0"/>
                </a:lnTo>
              </a:path>
            </a:pathLst>
          </a:custGeom>
          <a:ln w="12700" cmpd="sng">
            <a:solidFill>
              <a:srgbClr val="7F7F7F"/>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57" name="Freeform 756"/>
          <p:cNvSpPr/>
          <p:nvPr/>
        </p:nvSpPr>
        <p:spPr>
          <a:xfrm>
            <a:off x="2471222" y="2181981"/>
            <a:ext cx="3248975" cy="1149679"/>
          </a:xfrm>
          <a:custGeom>
            <a:avLst/>
            <a:gdLst>
              <a:gd name="connsiteX0" fmla="*/ 0 w 3867150"/>
              <a:gd name="connsiteY0" fmla="*/ 1368425 h 1368425"/>
              <a:gd name="connsiteX1" fmla="*/ 600075 w 3867150"/>
              <a:gd name="connsiteY1" fmla="*/ 1368425 h 1368425"/>
              <a:gd name="connsiteX2" fmla="*/ 898525 w 3867150"/>
              <a:gd name="connsiteY2" fmla="*/ 1352550 h 1368425"/>
              <a:gd name="connsiteX3" fmla="*/ 1184275 w 3867150"/>
              <a:gd name="connsiteY3" fmla="*/ 1285875 h 1368425"/>
              <a:gd name="connsiteX4" fmla="*/ 1479550 w 3867150"/>
              <a:gd name="connsiteY4" fmla="*/ 685800 h 1368425"/>
              <a:gd name="connsiteX5" fmla="*/ 1781175 w 3867150"/>
              <a:gd name="connsiteY5" fmla="*/ 123825 h 1368425"/>
              <a:gd name="connsiteX6" fmla="*/ 2076450 w 3867150"/>
              <a:gd name="connsiteY6" fmla="*/ 174625 h 1368425"/>
              <a:gd name="connsiteX7" fmla="*/ 2968625 w 3867150"/>
              <a:gd name="connsiteY7" fmla="*/ 38100 h 1368425"/>
              <a:gd name="connsiteX8" fmla="*/ 3276600 w 3867150"/>
              <a:gd name="connsiteY8" fmla="*/ 0 h 1368425"/>
              <a:gd name="connsiteX9" fmla="*/ 3562350 w 3867150"/>
              <a:gd name="connsiteY9" fmla="*/ 25400 h 1368425"/>
              <a:gd name="connsiteX10" fmla="*/ 3867150 w 3867150"/>
              <a:gd name="connsiteY10" fmla="*/ 44450 h 136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7150" h="1368425">
                <a:moveTo>
                  <a:pt x="0" y="1368425"/>
                </a:moveTo>
                <a:lnTo>
                  <a:pt x="600075" y="1368425"/>
                </a:lnTo>
                <a:lnTo>
                  <a:pt x="898525" y="1352550"/>
                </a:lnTo>
                <a:lnTo>
                  <a:pt x="1184275" y="1285875"/>
                </a:lnTo>
                <a:lnTo>
                  <a:pt x="1479550" y="685800"/>
                </a:lnTo>
                <a:lnTo>
                  <a:pt x="1781175" y="123825"/>
                </a:lnTo>
                <a:lnTo>
                  <a:pt x="2076450" y="174625"/>
                </a:lnTo>
                <a:lnTo>
                  <a:pt x="2968625" y="38100"/>
                </a:lnTo>
                <a:lnTo>
                  <a:pt x="3276600" y="0"/>
                </a:lnTo>
                <a:lnTo>
                  <a:pt x="3562350" y="25400"/>
                </a:lnTo>
                <a:lnTo>
                  <a:pt x="3867150" y="44450"/>
                </a:lnTo>
              </a:path>
            </a:pathLst>
          </a:custGeom>
          <a:ln w="12700" cmpd="sng">
            <a:solidFill>
              <a:srgbClr val="8942CF"/>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50" name="Freeform 749"/>
          <p:cNvSpPr/>
          <p:nvPr/>
        </p:nvSpPr>
        <p:spPr>
          <a:xfrm>
            <a:off x="2479225" y="2563429"/>
            <a:ext cx="3246308" cy="770898"/>
          </a:xfrm>
          <a:custGeom>
            <a:avLst/>
            <a:gdLst>
              <a:gd name="connsiteX0" fmla="*/ 0 w 3863975"/>
              <a:gd name="connsiteY0" fmla="*/ 911225 h 917575"/>
              <a:gd name="connsiteX1" fmla="*/ 2082800 w 3863975"/>
              <a:gd name="connsiteY1" fmla="*/ 917575 h 917575"/>
              <a:gd name="connsiteX2" fmla="*/ 2968625 w 3863975"/>
              <a:gd name="connsiteY2" fmla="*/ 746125 h 917575"/>
              <a:gd name="connsiteX3" fmla="*/ 3270250 w 3863975"/>
              <a:gd name="connsiteY3" fmla="*/ 381000 h 917575"/>
              <a:gd name="connsiteX4" fmla="*/ 3562350 w 3863975"/>
              <a:gd name="connsiteY4" fmla="*/ 276225 h 917575"/>
              <a:gd name="connsiteX5" fmla="*/ 3863975 w 3863975"/>
              <a:gd name="connsiteY5" fmla="*/ 0 h 91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975" h="917575">
                <a:moveTo>
                  <a:pt x="0" y="911225"/>
                </a:moveTo>
                <a:lnTo>
                  <a:pt x="2082800" y="917575"/>
                </a:lnTo>
                <a:lnTo>
                  <a:pt x="2968625" y="746125"/>
                </a:lnTo>
                <a:lnTo>
                  <a:pt x="3270250" y="381000"/>
                </a:lnTo>
                <a:lnTo>
                  <a:pt x="3562350" y="276225"/>
                </a:lnTo>
                <a:lnTo>
                  <a:pt x="3863975" y="0"/>
                </a:lnTo>
              </a:path>
            </a:pathLst>
          </a:custGeom>
          <a:ln w="12700" cmpd="sng">
            <a:solidFill>
              <a:srgbClr val="FE547C"/>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51" name="Freeform 750"/>
          <p:cNvSpPr/>
          <p:nvPr/>
        </p:nvSpPr>
        <p:spPr>
          <a:xfrm>
            <a:off x="4229083" y="2600773"/>
            <a:ext cx="1501784" cy="733553"/>
          </a:xfrm>
          <a:custGeom>
            <a:avLst/>
            <a:gdLst>
              <a:gd name="connsiteX0" fmla="*/ 0 w 1787525"/>
              <a:gd name="connsiteY0" fmla="*/ 873125 h 873125"/>
              <a:gd name="connsiteX1" fmla="*/ 889000 w 1787525"/>
              <a:gd name="connsiteY1" fmla="*/ 736600 h 873125"/>
              <a:gd name="connsiteX2" fmla="*/ 1190625 w 1787525"/>
              <a:gd name="connsiteY2" fmla="*/ 358775 h 873125"/>
              <a:gd name="connsiteX3" fmla="*/ 1492250 w 1787525"/>
              <a:gd name="connsiteY3" fmla="*/ 257175 h 873125"/>
              <a:gd name="connsiteX4" fmla="*/ 1787525 w 1787525"/>
              <a:gd name="connsiteY4" fmla="*/ 0 h 87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525" h="873125">
                <a:moveTo>
                  <a:pt x="0" y="873125"/>
                </a:moveTo>
                <a:lnTo>
                  <a:pt x="889000" y="736600"/>
                </a:lnTo>
                <a:lnTo>
                  <a:pt x="1190625" y="358775"/>
                </a:lnTo>
                <a:lnTo>
                  <a:pt x="1492250" y="257175"/>
                </a:lnTo>
                <a:lnTo>
                  <a:pt x="1787525" y="0"/>
                </a:lnTo>
              </a:path>
            </a:pathLst>
          </a:custGeom>
          <a:ln w="12700" cmpd="sng">
            <a:solidFill>
              <a:srgbClr val="FE547C"/>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47" name="Freeform 746"/>
          <p:cNvSpPr/>
          <p:nvPr/>
        </p:nvSpPr>
        <p:spPr>
          <a:xfrm>
            <a:off x="2465888" y="2131299"/>
            <a:ext cx="3256977" cy="1077657"/>
          </a:xfrm>
          <a:custGeom>
            <a:avLst/>
            <a:gdLst>
              <a:gd name="connsiteX0" fmla="*/ 0 w 3876675"/>
              <a:gd name="connsiteY0" fmla="*/ 1282700 h 1282700"/>
              <a:gd name="connsiteX1" fmla="*/ 285750 w 3876675"/>
              <a:gd name="connsiteY1" fmla="*/ 1257300 h 1282700"/>
              <a:gd name="connsiteX2" fmla="*/ 593725 w 3876675"/>
              <a:gd name="connsiteY2" fmla="*/ 1104900 h 1282700"/>
              <a:gd name="connsiteX3" fmla="*/ 895350 w 3876675"/>
              <a:gd name="connsiteY3" fmla="*/ 1273175 h 1282700"/>
              <a:gd name="connsiteX4" fmla="*/ 1190625 w 3876675"/>
              <a:gd name="connsiteY4" fmla="*/ 1193800 h 1282700"/>
              <a:gd name="connsiteX5" fmla="*/ 1485900 w 3876675"/>
              <a:gd name="connsiteY5" fmla="*/ 596900 h 1282700"/>
              <a:gd name="connsiteX6" fmla="*/ 1787525 w 3876675"/>
              <a:gd name="connsiteY6" fmla="*/ 57150 h 1282700"/>
              <a:gd name="connsiteX7" fmla="*/ 2076450 w 3876675"/>
              <a:gd name="connsiteY7" fmla="*/ 212725 h 1282700"/>
              <a:gd name="connsiteX8" fmla="*/ 2981325 w 3876675"/>
              <a:gd name="connsiteY8" fmla="*/ 3175 h 1282700"/>
              <a:gd name="connsiteX9" fmla="*/ 3282950 w 3876675"/>
              <a:gd name="connsiteY9" fmla="*/ 0 h 1282700"/>
              <a:gd name="connsiteX10" fmla="*/ 3575050 w 3876675"/>
              <a:gd name="connsiteY10" fmla="*/ 0 h 1282700"/>
              <a:gd name="connsiteX11" fmla="*/ 3876675 w 3876675"/>
              <a:gd name="connsiteY11" fmla="*/ 28575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6675" h="1282700">
                <a:moveTo>
                  <a:pt x="0" y="1282700"/>
                </a:moveTo>
                <a:lnTo>
                  <a:pt x="285750" y="1257300"/>
                </a:lnTo>
                <a:lnTo>
                  <a:pt x="593725" y="1104900"/>
                </a:lnTo>
                <a:lnTo>
                  <a:pt x="895350" y="1273175"/>
                </a:lnTo>
                <a:lnTo>
                  <a:pt x="1190625" y="1193800"/>
                </a:lnTo>
                <a:lnTo>
                  <a:pt x="1485900" y="596900"/>
                </a:lnTo>
                <a:lnTo>
                  <a:pt x="1787525" y="57150"/>
                </a:lnTo>
                <a:lnTo>
                  <a:pt x="2076450" y="212725"/>
                </a:lnTo>
                <a:lnTo>
                  <a:pt x="2981325" y="3175"/>
                </a:lnTo>
                <a:lnTo>
                  <a:pt x="3282950" y="0"/>
                </a:lnTo>
                <a:lnTo>
                  <a:pt x="3575050" y="0"/>
                </a:lnTo>
                <a:lnTo>
                  <a:pt x="3876675" y="28575"/>
                </a:lnTo>
              </a:path>
            </a:pathLst>
          </a:custGeom>
          <a:ln w="12700" cmpd="sng">
            <a:solidFill>
              <a:srgbClr val="8942CF"/>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45" name="Freeform 744"/>
          <p:cNvSpPr/>
          <p:nvPr/>
        </p:nvSpPr>
        <p:spPr>
          <a:xfrm>
            <a:off x="2468555" y="3099590"/>
            <a:ext cx="501484" cy="226735"/>
          </a:xfrm>
          <a:custGeom>
            <a:avLst/>
            <a:gdLst>
              <a:gd name="connsiteX0" fmla="*/ 0 w 596900"/>
              <a:gd name="connsiteY0" fmla="*/ 0 h 269875"/>
              <a:gd name="connsiteX1" fmla="*/ 288925 w 596900"/>
              <a:gd name="connsiteY1" fmla="*/ 34925 h 269875"/>
              <a:gd name="connsiteX2" fmla="*/ 596900 w 596900"/>
              <a:gd name="connsiteY2" fmla="*/ 269875 h 269875"/>
            </a:gdLst>
            <a:ahLst/>
            <a:cxnLst>
              <a:cxn ang="0">
                <a:pos x="connsiteX0" y="connsiteY0"/>
              </a:cxn>
              <a:cxn ang="0">
                <a:pos x="connsiteX1" y="connsiteY1"/>
              </a:cxn>
              <a:cxn ang="0">
                <a:pos x="connsiteX2" y="connsiteY2"/>
              </a:cxn>
            </a:cxnLst>
            <a:rect l="l" t="t" r="r" b="b"/>
            <a:pathLst>
              <a:path w="596900" h="269875">
                <a:moveTo>
                  <a:pt x="0" y="0"/>
                </a:moveTo>
                <a:lnTo>
                  <a:pt x="288925" y="34925"/>
                </a:lnTo>
                <a:lnTo>
                  <a:pt x="596900" y="269875"/>
                </a:lnTo>
              </a:path>
            </a:pathLst>
          </a:custGeom>
          <a:ln w="12700" cmpd="sng">
            <a:solidFill>
              <a:srgbClr val="32C839"/>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44" name="Freeform 743"/>
          <p:cNvSpPr/>
          <p:nvPr/>
        </p:nvSpPr>
        <p:spPr>
          <a:xfrm>
            <a:off x="3994346" y="2184648"/>
            <a:ext cx="978961" cy="72022"/>
          </a:xfrm>
          <a:custGeom>
            <a:avLst/>
            <a:gdLst>
              <a:gd name="connsiteX0" fmla="*/ 0 w 1165225"/>
              <a:gd name="connsiteY0" fmla="*/ 85725 h 85725"/>
              <a:gd name="connsiteX1" fmla="*/ 260350 w 1165225"/>
              <a:gd name="connsiteY1" fmla="*/ 63500 h 85725"/>
              <a:gd name="connsiteX2" fmla="*/ 1165225 w 1165225"/>
              <a:gd name="connsiteY2" fmla="*/ 0 h 85725"/>
            </a:gdLst>
            <a:ahLst/>
            <a:cxnLst>
              <a:cxn ang="0">
                <a:pos x="connsiteX0" y="connsiteY0"/>
              </a:cxn>
              <a:cxn ang="0">
                <a:pos x="connsiteX1" y="connsiteY1"/>
              </a:cxn>
              <a:cxn ang="0">
                <a:pos x="connsiteX2" y="connsiteY2"/>
              </a:cxn>
            </a:cxnLst>
            <a:rect l="l" t="t" r="r" b="b"/>
            <a:pathLst>
              <a:path w="1165225" h="85725">
                <a:moveTo>
                  <a:pt x="0" y="85725"/>
                </a:moveTo>
                <a:lnTo>
                  <a:pt x="260350" y="63500"/>
                </a:lnTo>
                <a:lnTo>
                  <a:pt x="1165225" y="0"/>
                </a:lnTo>
              </a:path>
            </a:pathLst>
          </a:custGeom>
          <a:ln>
            <a:solidFill>
              <a:srgbClr val="FF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43" name="Freeform 742"/>
          <p:cNvSpPr/>
          <p:nvPr/>
        </p:nvSpPr>
        <p:spPr>
          <a:xfrm>
            <a:off x="2463220" y="2235330"/>
            <a:ext cx="1496449" cy="640193"/>
          </a:xfrm>
          <a:custGeom>
            <a:avLst/>
            <a:gdLst>
              <a:gd name="connsiteX0" fmla="*/ 0 w 1781175"/>
              <a:gd name="connsiteY0" fmla="*/ 742950 h 762000"/>
              <a:gd name="connsiteX1" fmla="*/ 298450 w 1781175"/>
              <a:gd name="connsiteY1" fmla="*/ 701675 h 762000"/>
              <a:gd name="connsiteX2" fmla="*/ 600075 w 1781175"/>
              <a:gd name="connsiteY2" fmla="*/ 339725 h 762000"/>
              <a:gd name="connsiteX3" fmla="*/ 892175 w 1781175"/>
              <a:gd name="connsiteY3" fmla="*/ 762000 h 762000"/>
              <a:gd name="connsiteX4" fmla="*/ 1196975 w 1781175"/>
              <a:gd name="connsiteY4" fmla="*/ 650875 h 762000"/>
              <a:gd name="connsiteX5" fmla="*/ 1514475 w 1781175"/>
              <a:gd name="connsiteY5" fmla="*/ 273050 h 762000"/>
              <a:gd name="connsiteX6" fmla="*/ 1781175 w 1781175"/>
              <a:gd name="connsiteY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175" h="762000">
                <a:moveTo>
                  <a:pt x="0" y="742950"/>
                </a:moveTo>
                <a:lnTo>
                  <a:pt x="298450" y="701675"/>
                </a:lnTo>
                <a:lnTo>
                  <a:pt x="600075" y="339725"/>
                </a:lnTo>
                <a:lnTo>
                  <a:pt x="892175" y="762000"/>
                </a:lnTo>
                <a:lnTo>
                  <a:pt x="1196975" y="650875"/>
                </a:lnTo>
                <a:lnTo>
                  <a:pt x="1514475" y="273050"/>
                </a:lnTo>
                <a:lnTo>
                  <a:pt x="1781175" y="0"/>
                </a:lnTo>
              </a:path>
            </a:pathLst>
          </a:custGeom>
          <a:ln w="12700" cmpd="sng">
            <a:solidFill>
              <a:srgbClr val="FF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42" name="Freeform 741"/>
          <p:cNvSpPr/>
          <p:nvPr/>
        </p:nvSpPr>
        <p:spPr>
          <a:xfrm>
            <a:off x="2468555" y="2184648"/>
            <a:ext cx="2499416" cy="616185"/>
          </a:xfrm>
          <a:custGeom>
            <a:avLst/>
            <a:gdLst>
              <a:gd name="connsiteX0" fmla="*/ 0 w 2974975"/>
              <a:gd name="connsiteY0" fmla="*/ 733425 h 733425"/>
              <a:gd name="connsiteX1" fmla="*/ 288925 w 2974975"/>
              <a:gd name="connsiteY1" fmla="*/ 638175 h 733425"/>
              <a:gd name="connsiteX2" fmla="*/ 593725 w 2974975"/>
              <a:gd name="connsiteY2" fmla="*/ 231775 h 733425"/>
              <a:gd name="connsiteX3" fmla="*/ 895350 w 2974975"/>
              <a:gd name="connsiteY3" fmla="*/ 714375 h 733425"/>
              <a:gd name="connsiteX4" fmla="*/ 1190625 w 2974975"/>
              <a:gd name="connsiteY4" fmla="*/ 711200 h 733425"/>
              <a:gd name="connsiteX5" fmla="*/ 1489075 w 2974975"/>
              <a:gd name="connsiteY5" fmla="*/ 381000 h 733425"/>
              <a:gd name="connsiteX6" fmla="*/ 1784350 w 2974975"/>
              <a:gd name="connsiteY6" fmla="*/ 60325 h 733425"/>
              <a:gd name="connsiteX7" fmla="*/ 2063750 w 2974975"/>
              <a:gd name="connsiteY7" fmla="*/ 34925 h 733425"/>
              <a:gd name="connsiteX8" fmla="*/ 2974975 w 2974975"/>
              <a:gd name="connsiteY8" fmla="*/ 0 h 733425"/>
              <a:gd name="connsiteX9" fmla="*/ 2974975 w 2974975"/>
              <a:gd name="connsiteY9" fmla="*/ 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4975" h="733425">
                <a:moveTo>
                  <a:pt x="0" y="733425"/>
                </a:moveTo>
                <a:lnTo>
                  <a:pt x="288925" y="638175"/>
                </a:lnTo>
                <a:lnTo>
                  <a:pt x="593725" y="231775"/>
                </a:lnTo>
                <a:lnTo>
                  <a:pt x="895350" y="714375"/>
                </a:lnTo>
                <a:lnTo>
                  <a:pt x="1190625" y="711200"/>
                </a:lnTo>
                <a:lnTo>
                  <a:pt x="1489075" y="381000"/>
                </a:lnTo>
                <a:lnTo>
                  <a:pt x="1784350" y="60325"/>
                </a:lnTo>
                <a:lnTo>
                  <a:pt x="2063750" y="34925"/>
                </a:lnTo>
                <a:lnTo>
                  <a:pt x="2974975" y="0"/>
                </a:lnTo>
                <a:lnTo>
                  <a:pt x="2974975" y="0"/>
                </a:lnTo>
              </a:path>
            </a:pathLst>
          </a:custGeom>
          <a:ln w="12700" cmpd="sng">
            <a:solidFill>
              <a:srgbClr val="FF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39" name="Freeform 738"/>
          <p:cNvSpPr/>
          <p:nvPr/>
        </p:nvSpPr>
        <p:spPr>
          <a:xfrm>
            <a:off x="2465888" y="2123296"/>
            <a:ext cx="3251642" cy="640193"/>
          </a:xfrm>
          <a:custGeom>
            <a:avLst/>
            <a:gdLst>
              <a:gd name="connsiteX0" fmla="*/ 0 w 3870325"/>
              <a:gd name="connsiteY0" fmla="*/ 695325 h 762000"/>
              <a:gd name="connsiteX1" fmla="*/ 288925 w 3870325"/>
              <a:gd name="connsiteY1" fmla="*/ 733425 h 762000"/>
              <a:gd name="connsiteX2" fmla="*/ 596900 w 3870325"/>
              <a:gd name="connsiteY2" fmla="*/ 266700 h 762000"/>
              <a:gd name="connsiteX3" fmla="*/ 892175 w 3870325"/>
              <a:gd name="connsiteY3" fmla="*/ 755650 h 762000"/>
              <a:gd name="connsiteX4" fmla="*/ 1190625 w 3870325"/>
              <a:gd name="connsiteY4" fmla="*/ 762000 h 762000"/>
              <a:gd name="connsiteX5" fmla="*/ 1489075 w 3870325"/>
              <a:gd name="connsiteY5" fmla="*/ 381000 h 762000"/>
              <a:gd name="connsiteX6" fmla="*/ 1790700 w 3870325"/>
              <a:gd name="connsiteY6" fmla="*/ 69850 h 762000"/>
              <a:gd name="connsiteX7" fmla="*/ 2079625 w 3870325"/>
              <a:gd name="connsiteY7" fmla="*/ 168275 h 762000"/>
              <a:gd name="connsiteX8" fmla="*/ 2984500 w 3870325"/>
              <a:gd name="connsiteY8" fmla="*/ 63500 h 762000"/>
              <a:gd name="connsiteX9" fmla="*/ 3282950 w 3870325"/>
              <a:gd name="connsiteY9" fmla="*/ 0 h 762000"/>
              <a:gd name="connsiteX10" fmla="*/ 3571875 w 3870325"/>
              <a:gd name="connsiteY10" fmla="*/ 63500 h 762000"/>
              <a:gd name="connsiteX11" fmla="*/ 3870325 w 3870325"/>
              <a:gd name="connsiteY11" fmla="*/ 104775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0325" h="762000">
                <a:moveTo>
                  <a:pt x="0" y="695325"/>
                </a:moveTo>
                <a:lnTo>
                  <a:pt x="288925" y="733425"/>
                </a:lnTo>
                <a:lnTo>
                  <a:pt x="596900" y="266700"/>
                </a:lnTo>
                <a:lnTo>
                  <a:pt x="892175" y="755650"/>
                </a:lnTo>
                <a:lnTo>
                  <a:pt x="1190625" y="762000"/>
                </a:lnTo>
                <a:lnTo>
                  <a:pt x="1489075" y="381000"/>
                </a:lnTo>
                <a:lnTo>
                  <a:pt x="1790700" y="69850"/>
                </a:lnTo>
                <a:lnTo>
                  <a:pt x="2079625" y="168275"/>
                </a:lnTo>
                <a:lnTo>
                  <a:pt x="2984500" y="63500"/>
                </a:lnTo>
                <a:lnTo>
                  <a:pt x="3282950" y="0"/>
                </a:lnTo>
                <a:lnTo>
                  <a:pt x="3571875" y="63500"/>
                </a:lnTo>
                <a:lnTo>
                  <a:pt x="3870325" y="104775"/>
                </a:lnTo>
              </a:path>
            </a:pathLst>
          </a:custGeom>
          <a:ln w="12700" cmpd="sng">
            <a:solidFill>
              <a:srgbClr val="FF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41" name="Freeform 740"/>
          <p:cNvSpPr/>
          <p:nvPr/>
        </p:nvSpPr>
        <p:spPr>
          <a:xfrm>
            <a:off x="3242121" y="2141969"/>
            <a:ext cx="2472742" cy="605515"/>
          </a:xfrm>
          <a:custGeom>
            <a:avLst/>
            <a:gdLst>
              <a:gd name="connsiteX0" fmla="*/ 0 w 2943225"/>
              <a:gd name="connsiteY0" fmla="*/ 720725 h 720725"/>
              <a:gd name="connsiteX1" fmla="*/ 263525 w 2943225"/>
              <a:gd name="connsiteY1" fmla="*/ 695325 h 720725"/>
              <a:gd name="connsiteX2" fmla="*/ 568325 w 2943225"/>
              <a:gd name="connsiteY2" fmla="*/ 320675 h 720725"/>
              <a:gd name="connsiteX3" fmla="*/ 863600 w 2943225"/>
              <a:gd name="connsiteY3" fmla="*/ 0 h 720725"/>
              <a:gd name="connsiteX4" fmla="*/ 1165225 w 2943225"/>
              <a:gd name="connsiteY4" fmla="*/ 88900 h 720725"/>
              <a:gd name="connsiteX5" fmla="*/ 2054225 w 2943225"/>
              <a:gd name="connsiteY5" fmla="*/ 98425 h 720725"/>
              <a:gd name="connsiteX6" fmla="*/ 2346325 w 2943225"/>
              <a:gd name="connsiteY6" fmla="*/ 22225 h 720725"/>
              <a:gd name="connsiteX7" fmla="*/ 2644775 w 2943225"/>
              <a:gd name="connsiteY7" fmla="*/ 130175 h 720725"/>
              <a:gd name="connsiteX8" fmla="*/ 2657475 w 2943225"/>
              <a:gd name="connsiteY8" fmla="*/ 171450 h 720725"/>
              <a:gd name="connsiteX9" fmla="*/ 2943225 w 2943225"/>
              <a:gd name="connsiteY9" fmla="*/ 95250 h 72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225" h="720725">
                <a:moveTo>
                  <a:pt x="0" y="720725"/>
                </a:moveTo>
                <a:lnTo>
                  <a:pt x="263525" y="695325"/>
                </a:lnTo>
                <a:lnTo>
                  <a:pt x="568325" y="320675"/>
                </a:lnTo>
                <a:lnTo>
                  <a:pt x="863600" y="0"/>
                </a:lnTo>
                <a:lnTo>
                  <a:pt x="1165225" y="88900"/>
                </a:lnTo>
                <a:lnTo>
                  <a:pt x="2054225" y="98425"/>
                </a:lnTo>
                <a:lnTo>
                  <a:pt x="2346325" y="22225"/>
                </a:lnTo>
                <a:lnTo>
                  <a:pt x="2644775" y="130175"/>
                </a:lnTo>
                <a:lnTo>
                  <a:pt x="2657475" y="171450"/>
                </a:lnTo>
                <a:lnTo>
                  <a:pt x="2943225" y="95250"/>
                </a:lnTo>
              </a:path>
            </a:pathLst>
          </a:custGeom>
          <a:ln w="12700" cmpd="sng">
            <a:solidFill>
              <a:srgbClr val="FF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38" name="Freeform 737"/>
          <p:cNvSpPr/>
          <p:nvPr/>
        </p:nvSpPr>
        <p:spPr>
          <a:xfrm>
            <a:off x="2463220" y="2101957"/>
            <a:ext cx="3251642" cy="456137"/>
          </a:xfrm>
          <a:custGeom>
            <a:avLst/>
            <a:gdLst>
              <a:gd name="connsiteX0" fmla="*/ 0 w 3870325"/>
              <a:gd name="connsiteY0" fmla="*/ 517525 h 542925"/>
              <a:gd name="connsiteX1" fmla="*/ 298450 w 3870325"/>
              <a:gd name="connsiteY1" fmla="*/ 542925 h 542925"/>
              <a:gd name="connsiteX2" fmla="*/ 603250 w 3870325"/>
              <a:gd name="connsiteY2" fmla="*/ 117475 h 542925"/>
              <a:gd name="connsiteX3" fmla="*/ 898525 w 3870325"/>
              <a:gd name="connsiteY3" fmla="*/ 196850 h 542925"/>
              <a:gd name="connsiteX4" fmla="*/ 1196975 w 3870325"/>
              <a:gd name="connsiteY4" fmla="*/ 215900 h 542925"/>
              <a:gd name="connsiteX5" fmla="*/ 1492250 w 3870325"/>
              <a:gd name="connsiteY5" fmla="*/ 130175 h 542925"/>
              <a:gd name="connsiteX6" fmla="*/ 1793875 w 3870325"/>
              <a:gd name="connsiteY6" fmla="*/ 60325 h 542925"/>
              <a:gd name="connsiteX7" fmla="*/ 2089150 w 3870325"/>
              <a:gd name="connsiteY7" fmla="*/ 142875 h 542925"/>
              <a:gd name="connsiteX8" fmla="*/ 2987675 w 3870325"/>
              <a:gd name="connsiteY8" fmla="*/ 88900 h 542925"/>
              <a:gd name="connsiteX9" fmla="*/ 3282950 w 3870325"/>
              <a:gd name="connsiteY9" fmla="*/ 0 h 542925"/>
              <a:gd name="connsiteX10" fmla="*/ 3578225 w 3870325"/>
              <a:gd name="connsiteY10" fmla="*/ 73025 h 542925"/>
              <a:gd name="connsiteX11" fmla="*/ 3870325 w 3870325"/>
              <a:gd name="connsiteY11" fmla="*/ 79375 h 542925"/>
              <a:gd name="connsiteX0" fmla="*/ 0 w 3870325"/>
              <a:gd name="connsiteY0" fmla="*/ 517525 h 542925"/>
              <a:gd name="connsiteX1" fmla="*/ 298450 w 3870325"/>
              <a:gd name="connsiteY1" fmla="*/ 542925 h 542925"/>
              <a:gd name="connsiteX2" fmla="*/ 603250 w 3870325"/>
              <a:gd name="connsiteY2" fmla="*/ 117475 h 542925"/>
              <a:gd name="connsiteX3" fmla="*/ 898525 w 3870325"/>
              <a:gd name="connsiteY3" fmla="*/ 196850 h 542925"/>
              <a:gd name="connsiteX4" fmla="*/ 1196975 w 3870325"/>
              <a:gd name="connsiteY4" fmla="*/ 215900 h 542925"/>
              <a:gd name="connsiteX5" fmla="*/ 1492250 w 3870325"/>
              <a:gd name="connsiteY5" fmla="*/ 130175 h 542925"/>
              <a:gd name="connsiteX6" fmla="*/ 1793875 w 3870325"/>
              <a:gd name="connsiteY6" fmla="*/ 60325 h 542925"/>
              <a:gd name="connsiteX7" fmla="*/ 2089150 w 3870325"/>
              <a:gd name="connsiteY7" fmla="*/ 142875 h 542925"/>
              <a:gd name="connsiteX8" fmla="*/ 2987675 w 3870325"/>
              <a:gd name="connsiteY8" fmla="*/ 88900 h 542925"/>
              <a:gd name="connsiteX9" fmla="*/ 3282950 w 3870325"/>
              <a:gd name="connsiteY9" fmla="*/ 0 h 542925"/>
              <a:gd name="connsiteX10" fmla="*/ 3578225 w 3870325"/>
              <a:gd name="connsiteY10" fmla="*/ 123825 h 542925"/>
              <a:gd name="connsiteX11" fmla="*/ 3870325 w 3870325"/>
              <a:gd name="connsiteY11" fmla="*/ 7937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0325" h="542925">
                <a:moveTo>
                  <a:pt x="0" y="517525"/>
                </a:moveTo>
                <a:lnTo>
                  <a:pt x="298450" y="542925"/>
                </a:lnTo>
                <a:lnTo>
                  <a:pt x="603250" y="117475"/>
                </a:lnTo>
                <a:lnTo>
                  <a:pt x="898525" y="196850"/>
                </a:lnTo>
                <a:lnTo>
                  <a:pt x="1196975" y="215900"/>
                </a:lnTo>
                <a:lnTo>
                  <a:pt x="1492250" y="130175"/>
                </a:lnTo>
                <a:lnTo>
                  <a:pt x="1793875" y="60325"/>
                </a:lnTo>
                <a:lnTo>
                  <a:pt x="2089150" y="142875"/>
                </a:lnTo>
                <a:lnTo>
                  <a:pt x="2987675" y="88900"/>
                </a:lnTo>
                <a:lnTo>
                  <a:pt x="3282950" y="0"/>
                </a:lnTo>
                <a:lnTo>
                  <a:pt x="3578225" y="123825"/>
                </a:lnTo>
                <a:lnTo>
                  <a:pt x="3870325" y="79375"/>
                </a:lnTo>
              </a:path>
            </a:pathLst>
          </a:custGeom>
          <a:ln w="19050" cmpd="sng">
            <a:solidFill>
              <a:srgbClr val="FF8F06"/>
            </a:solidFill>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21" name="Rectangle 720"/>
          <p:cNvSpPr/>
          <p:nvPr/>
        </p:nvSpPr>
        <p:spPr bwMode="auto">
          <a:xfrm rot="18900000">
            <a:off x="3186246" y="3274595"/>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75" name="Isosceles Triangle 674"/>
          <p:cNvSpPr/>
          <p:nvPr/>
        </p:nvSpPr>
        <p:spPr bwMode="auto">
          <a:xfrm>
            <a:off x="5413583" y="2108912"/>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314" name="Line 307"/>
          <p:cNvSpPr>
            <a:spLocks noChangeAspect="1" noChangeShapeType="1"/>
          </p:cNvSpPr>
          <p:nvPr/>
        </p:nvSpPr>
        <p:spPr bwMode="auto">
          <a:xfrm>
            <a:off x="2470085"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543" name="Rectangle 542"/>
          <p:cNvSpPr/>
          <p:nvPr/>
        </p:nvSpPr>
        <p:spPr bwMode="auto">
          <a:xfrm>
            <a:off x="2436690" y="3290600"/>
            <a:ext cx="74689" cy="74689"/>
          </a:xfrm>
          <a:prstGeom prst="rect">
            <a:avLst/>
          </a:prstGeom>
          <a:solidFill>
            <a:srgbClr val="DF4567"/>
          </a:solidFill>
          <a:ln w="9525" cap="flat" cmpd="sng" algn="ctr">
            <a:solidFill>
              <a:srgbClr val="DF456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grpSp>
        <p:nvGrpSpPr>
          <p:cNvPr id="316" name="Group 315"/>
          <p:cNvGrpSpPr/>
          <p:nvPr/>
        </p:nvGrpSpPr>
        <p:grpSpPr>
          <a:xfrm>
            <a:off x="2329128" y="962949"/>
            <a:ext cx="3511105" cy="2367347"/>
            <a:chOff x="749301" y="2057400"/>
            <a:chExt cx="2357967" cy="2357967"/>
          </a:xfrm>
        </p:grpSpPr>
        <p:cxnSp>
          <p:nvCxnSpPr>
            <p:cNvPr id="317" name="Straight Connector 316"/>
            <p:cNvCxnSpPr/>
            <p:nvPr/>
          </p:nvCxnSpPr>
          <p:spPr bwMode="auto">
            <a:xfrm>
              <a:off x="757767" y="2057400"/>
              <a:ext cx="0" cy="2357967"/>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8" name="Straight Connector 317"/>
            <p:cNvCxnSpPr/>
            <p:nvPr/>
          </p:nvCxnSpPr>
          <p:spPr bwMode="auto">
            <a:xfrm rot="5400000">
              <a:off x="1928285" y="3236383"/>
              <a:ext cx="0" cy="2357967"/>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542" name="Oval 541"/>
          <p:cNvSpPr/>
          <p:nvPr/>
        </p:nvSpPr>
        <p:spPr bwMode="auto">
          <a:xfrm>
            <a:off x="2430674" y="3283645"/>
            <a:ext cx="82688" cy="82688"/>
          </a:xfrm>
          <a:prstGeom prst="ellipse">
            <a:avLst/>
          </a:prstGeom>
          <a:solidFill>
            <a:srgbClr val="7F7F7F"/>
          </a:solidFill>
          <a:ln w="9525" cmpd="sng">
            <a:solidFill>
              <a:srgbClr val="7F7F7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4" name="テキスト ボックス 7"/>
          <p:cNvSpPr txBox="1"/>
          <p:nvPr/>
        </p:nvSpPr>
        <p:spPr>
          <a:xfrm>
            <a:off x="1519866" y="2746261"/>
            <a:ext cx="524503" cy="369332"/>
          </a:xfrm>
          <a:prstGeom prst="rect">
            <a:avLst/>
          </a:prstGeom>
          <a:noFill/>
        </p:spPr>
        <p:txBody>
          <a:bodyPr wrap="none" rtlCol="0">
            <a:spAutoFit/>
          </a:bodyPr>
          <a:lstStyle/>
          <a:p>
            <a:pPr algn="r" defTabSz="685800" eaLnBrk="0" fontAlgn="base" hangingPunct="0">
              <a:spcBef>
                <a:spcPct val="0"/>
              </a:spcBef>
              <a:spcAft>
                <a:spcPct val="0"/>
              </a:spcAft>
            </a:pPr>
            <a:r>
              <a:rPr kumimoji="1" lang="en-US" altLang="ja-JP" sz="900" b="1" i="1" dirty="0">
                <a:solidFill>
                  <a:srgbClr val="32C839"/>
                </a:solidFill>
                <a:latin typeface="Arial"/>
                <a:ea typeface="ＭＳ Ｐゴシック" charset="0"/>
                <a:cs typeface="Arial"/>
              </a:rPr>
              <a:t>TET2</a:t>
            </a:r>
          </a:p>
          <a:p>
            <a:pPr algn="r" defTabSz="685800" eaLnBrk="0" fontAlgn="base" hangingPunct="0">
              <a:spcBef>
                <a:spcPct val="0"/>
              </a:spcBef>
              <a:spcAft>
                <a:spcPct val="0"/>
              </a:spcAft>
            </a:pPr>
            <a:r>
              <a:rPr lang="en-US" altLang="ja-JP" sz="900" b="1" i="1" dirty="0">
                <a:solidFill>
                  <a:srgbClr val="32C839"/>
                </a:solidFill>
                <a:latin typeface="Arial"/>
                <a:ea typeface="ＭＳ Ｐゴシック" charset="0"/>
                <a:cs typeface="Arial"/>
              </a:rPr>
              <a:t>BCOR</a:t>
            </a:r>
            <a:endParaRPr kumimoji="1" lang="ja-JP" altLang="en-US" sz="900" b="1" i="1" dirty="0">
              <a:solidFill>
                <a:srgbClr val="32C839"/>
              </a:solidFill>
              <a:latin typeface="Arial"/>
              <a:ea typeface="ＭＳ Ｐゴシック" charset="0"/>
              <a:cs typeface="Arial"/>
            </a:endParaRPr>
          </a:p>
        </p:txBody>
      </p:sp>
      <p:sp>
        <p:nvSpPr>
          <p:cNvPr id="56" name="テキスト ボックス 10"/>
          <p:cNvSpPr txBox="1"/>
          <p:nvPr/>
        </p:nvSpPr>
        <p:spPr>
          <a:xfrm>
            <a:off x="3763831" y="2834295"/>
            <a:ext cx="633507" cy="230832"/>
          </a:xfrm>
          <a:prstGeom prst="rect">
            <a:avLst/>
          </a:prstGeom>
          <a:noFill/>
        </p:spPr>
        <p:txBody>
          <a:bodyPr wrap="none" rtlCol="0">
            <a:spAutoFit/>
          </a:bodyPr>
          <a:lstStyle/>
          <a:p>
            <a:pPr defTabSz="685800" eaLnBrk="0" fontAlgn="base" hangingPunct="0">
              <a:spcBef>
                <a:spcPct val="0"/>
              </a:spcBef>
              <a:spcAft>
                <a:spcPct val="0"/>
              </a:spcAft>
            </a:pPr>
            <a:r>
              <a:rPr kumimoji="1" lang="en-US" altLang="ja-JP" sz="900" b="1" i="1" dirty="0">
                <a:solidFill>
                  <a:srgbClr val="FF6600"/>
                </a:solidFill>
                <a:latin typeface="Arial"/>
                <a:ea typeface="ＭＳ Ｐゴシック" charset="0"/>
                <a:cs typeface="Arial"/>
              </a:rPr>
              <a:t>SETBP1</a:t>
            </a:r>
            <a:endParaRPr kumimoji="1" lang="ja-JP" altLang="en-US" sz="900" b="1" i="1" dirty="0">
              <a:solidFill>
                <a:srgbClr val="FF6600"/>
              </a:solidFill>
              <a:latin typeface="Arial"/>
              <a:ea typeface="ＭＳ Ｐゴシック" charset="0"/>
              <a:cs typeface="Arial"/>
            </a:endParaRPr>
          </a:p>
        </p:txBody>
      </p:sp>
      <p:sp>
        <p:nvSpPr>
          <p:cNvPr id="58" name="テキスト ボックス 16"/>
          <p:cNvSpPr txBox="1"/>
          <p:nvPr/>
        </p:nvSpPr>
        <p:spPr>
          <a:xfrm>
            <a:off x="4032714" y="2486916"/>
            <a:ext cx="556563" cy="230832"/>
          </a:xfrm>
          <a:prstGeom prst="rect">
            <a:avLst/>
          </a:prstGeom>
          <a:noFill/>
        </p:spPr>
        <p:txBody>
          <a:bodyPr wrap="none" rtlCol="0">
            <a:spAutoFit/>
          </a:bodyPr>
          <a:lstStyle/>
          <a:p>
            <a:pPr defTabSz="685800" eaLnBrk="0" fontAlgn="base" hangingPunct="0">
              <a:spcBef>
                <a:spcPct val="0"/>
              </a:spcBef>
              <a:spcAft>
                <a:spcPct val="0"/>
              </a:spcAft>
            </a:pPr>
            <a:r>
              <a:rPr kumimoji="1" lang="en-US" altLang="ja-JP" sz="900" b="1" i="1" dirty="0">
                <a:solidFill>
                  <a:srgbClr val="FF0000"/>
                </a:solidFill>
                <a:latin typeface="Arial"/>
                <a:ea typeface="ＭＳ Ｐゴシック" charset="0"/>
                <a:cs typeface="Arial"/>
              </a:rPr>
              <a:t>ASXL1</a:t>
            </a:r>
            <a:endParaRPr kumimoji="1" lang="ja-JP" altLang="en-US" sz="900" b="1" i="1" dirty="0">
              <a:solidFill>
                <a:srgbClr val="FF0000"/>
              </a:solidFill>
              <a:latin typeface="Arial"/>
              <a:ea typeface="ＭＳ Ｐゴシック" charset="0"/>
              <a:cs typeface="Arial"/>
            </a:endParaRPr>
          </a:p>
        </p:txBody>
      </p:sp>
      <p:sp>
        <p:nvSpPr>
          <p:cNvPr id="293" name="Isosceles Triangle 292"/>
          <p:cNvSpPr/>
          <p:nvPr/>
        </p:nvSpPr>
        <p:spPr bwMode="auto">
          <a:xfrm>
            <a:off x="2412683" y="2655743"/>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296" name="Rectangle 295"/>
          <p:cNvSpPr/>
          <p:nvPr/>
        </p:nvSpPr>
        <p:spPr bwMode="auto">
          <a:xfrm rot="18900000">
            <a:off x="2428687" y="3178566"/>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300" name="Rectangle 299"/>
          <p:cNvSpPr/>
          <p:nvPr/>
        </p:nvSpPr>
        <p:spPr bwMode="auto">
          <a:xfrm>
            <a:off x="2428687" y="3058530"/>
            <a:ext cx="74689" cy="74689"/>
          </a:xfrm>
          <a:prstGeom prst="rect">
            <a:avLst/>
          </a:prstGeom>
          <a:solidFill>
            <a:srgbClr val="32C83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301" name="Isosceles Triangle 300"/>
          <p:cNvSpPr/>
          <p:nvPr/>
        </p:nvSpPr>
        <p:spPr bwMode="auto">
          <a:xfrm>
            <a:off x="2412683" y="3037191"/>
            <a:ext cx="106699" cy="90694"/>
          </a:xfrm>
          <a:prstGeom prst="triangle">
            <a:avLst/>
          </a:prstGeom>
          <a:solidFill>
            <a:srgbClr val="32C83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173" name="TextBox 172"/>
          <p:cNvSpPr txBox="1"/>
          <p:nvPr/>
        </p:nvSpPr>
        <p:spPr>
          <a:xfrm>
            <a:off x="1902085" y="887612"/>
            <a:ext cx="349853" cy="161583"/>
          </a:xfrm>
          <a:prstGeom prst="rect">
            <a:avLst/>
          </a:prstGeom>
          <a:noFill/>
        </p:spPr>
        <p:txBody>
          <a:bodyPr wrap="square" lIns="0" tIns="0" rIns="0" bIns="0" rtlCol="0">
            <a:spAutoFit/>
          </a:bodyPr>
          <a:lstStyle/>
          <a:p>
            <a:pPr algn="r" defTabSz="685800" eaLnBrk="0" fontAlgn="base" hangingPunct="0">
              <a:spcBef>
                <a:spcPct val="0"/>
              </a:spcBef>
              <a:spcAft>
                <a:spcPct val="0"/>
              </a:spcAft>
            </a:pPr>
            <a:r>
              <a:rPr lang="en-US" sz="1050" dirty="0">
                <a:solidFill>
                  <a:srgbClr val="000000"/>
                </a:solidFill>
                <a:latin typeface="Arial"/>
                <a:ea typeface="ＭＳ Ｐゴシック" charset="0"/>
                <a:cs typeface="Arial"/>
              </a:rPr>
              <a:t>80</a:t>
            </a:r>
          </a:p>
        </p:txBody>
      </p:sp>
      <p:sp>
        <p:nvSpPr>
          <p:cNvPr id="183" name="TextBox 182"/>
          <p:cNvSpPr txBox="1"/>
          <p:nvPr/>
        </p:nvSpPr>
        <p:spPr>
          <a:xfrm>
            <a:off x="1902085" y="3237651"/>
            <a:ext cx="349853" cy="161583"/>
          </a:xfrm>
          <a:prstGeom prst="rect">
            <a:avLst/>
          </a:prstGeom>
          <a:noFill/>
        </p:spPr>
        <p:txBody>
          <a:bodyPr wrap="square" lIns="0" tIns="0" rIns="0" bIns="0" rtlCol="0">
            <a:spAutoFit/>
          </a:bodyPr>
          <a:lstStyle/>
          <a:p>
            <a:pPr algn="r" defTabSz="685800" eaLnBrk="0" fontAlgn="base" hangingPunct="0">
              <a:spcBef>
                <a:spcPct val="0"/>
              </a:spcBef>
              <a:spcAft>
                <a:spcPct val="0"/>
              </a:spcAft>
            </a:pPr>
            <a:r>
              <a:rPr lang="en-US" sz="1050" dirty="0">
                <a:solidFill>
                  <a:srgbClr val="000000"/>
                </a:solidFill>
                <a:latin typeface="Arial"/>
                <a:ea typeface="ＭＳ Ｐゴシック" charset="0"/>
                <a:cs typeface="Arial"/>
              </a:rPr>
              <a:t>0.0</a:t>
            </a:r>
          </a:p>
        </p:txBody>
      </p:sp>
      <p:sp>
        <p:nvSpPr>
          <p:cNvPr id="184" name="TextBox 183"/>
          <p:cNvSpPr txBox="1"/>
          <p:nvPr/>
        </p:nvSpPr>
        <p:spPr>
          <a:xfrm>
            <a:off x="2218625" y="3392364"/>
            <a:ext cx="349853"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 </a:t>
            </a:r>
            <a:r>
              <a:rPr lang="en-US" sz="975" dirty="0" err="1">
                <a:solidFill>
                  <a:srgbClr val="000000"/>
                </a:solidFill>
                <a:latin typeface="Arial"/>
                <a:ea typeface="ＭＳ Ｐゴシック" charset="0"/>
                <a:cs typeface="Arial"/>
              </a:rPr>
              <a:t>Dx</a:t>
            </a:r>
            <a:endParaRPr lang="en-US" sz="975" dirty="0">
              <a:solidFill>
                <a:srgbClr val="000000"/>
              </a:solidFill>
              <a:latin typeface="Arial"/>
              <a:ea typeface="ＭＳ Ｐゴシック" charset="0"/>
              <a:cs typeface="Arial"/>
            </a:endParaRPr>
          </a:p>
        </p:txBody>
      </p:sp>
      <p:sp>
        <p:nvSpPr>
          <p:cNvPr id="186" name="TextBox 185"/>
          <p:cNvSpPr txBox="1"/>
          <p:nvPr/>
        </p:nvSpPr>
        <p:spPr>
          <a:xfrm>
            <a:off x="5549401" y="3392364"/>
            <a:ext cx="349853"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12</a:t>
            </a:r>
          </a:p>
        </p:txBody>
      </p:sp>
      <p:sp>
        <p:nvSpPr>
          <p:cNvPr id="187" name="TextBox 186"/>
          <p:cNvSpPr txBox="1"/>
          <p:nvPr/>
        </p:nvSpPr>
        <p:spPr>
          <a:xfrm>
            <a:off x="5902739" y="3392364"/>
            <a:ext cx="528236" cy="150041"/>
          </a:xfrm>
          <a:prstGeom prst="rect">
            <a:avLst/>
          </a:prstGeom>
          <a:noFill/>
        </p:spPr>
        <p:txBody>
          <a:bodyPr wrap="square" lIns="0" tIns="0" rIns="0" bIns="0" rtlCol="0">
            <a:spAutoFit/>
          </a:bodyPr>
          <a:lstStyle/>
          <a:p>
            <a:pPr defTabSz="685800" eaLnBrk="0" fontAlgn="base" hangingPunct="0">
              <a:spcBef>
                <a:spcPct val="0"/>
              </a:spcBef>
              <a:spcAft>
                <a:spcPct val="0"/>
              </a:spcAft>
            </a:pPr>
            <a:r>
              <a:rPr lang="en-US" sz="975" dirty="0" err="1">
                <a:solidFill>
                  <a:srgbClr val="000000"/>
                </a:solidFill>
                <a:latin typeface="Arial"/>
                <a:ea typeface="ＭＳ Ｐゴシック" charset="0"/>
                <a:cs typeface="Arial"/>
              </a:rPr>
              <a:t>yrs</a:t>
            </a:r>
            <a:endParaRPr lang="en-US" sz="975" dirty="0">
              <a:solidFill>
                <a:srgbClr val="000000"/>
              </a:solidFill>
              <a:latin typeface="Arial"/>
              <a:ea typeface="ＭＳ Ｐゴシック" charset="0"/>
              <a:cs typeface="Arial"/>
            </a:endParaRPr>
          </a:p>
        </p:txBody>
      </p:sp>
      <p:sp>
        <p:nvSpPr>
          <p:cNvPr id="188" name="TextBox 187"/>
          <p:cNvSpPr txBox="1"/>
          <p:nvPr/>
        </p:nvSpPr>
        <p:spPr>
          <a:xfrm>
            <a:off x="5087929" y="3392364"/>
            <a:ext cx="272160"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10</a:t>
            </a:r>
          </a:p>
        </p:txBody>
      </p:sp>
      <p:sp>
        <p:nvSpPr>
          <p:cNvPr id="189" name="TextBox 188"/>
          <p:cNvSpPr txBox="1"/>
          <p:nvPr/>
        </p:nvSpPr>
        <p:spPr>
          <a:xfrm>
            <a:off x="5298660" y="3392364"/>
            <a:ext cx="349853"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11</a:t>
            </a:r>
          </a:p>
        </p:txBody>
      </p:sp>
      <p:sp>
        <p:nvSpPr>
          <p:cNvPr id="191" name="TextBox 190"/>
          <p:cNvSpPr txBox="1"/>
          <p:nvPr/>
        </p:nvSpPr>
        <p:spPr>
          <a:xfrm>
            <a:off x="4898617" y="3392364"/>
            <a:ext cx="152383"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9</a:t>
            </a:r>
          </a:p>
        </p:txBody>
      </p:sp>
      <p:sp>
        <p:nvSpPr>
          <p:cNvPr id="313" name="Text Box 3"/>
          <p:cNvSpPr txBox="1">
            <a:spLocks noChangeArrowheads="1"/>
          </p:cNvSpPr>
          <p:nvPr/>
        </p:nvSpPr>
        <p:spPr bwMode="auto">
          <a:xfrm>
            <a:off x="2255020" y="667324"/>
            <a:ext cx="157267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pPr defTabSz="342900"/>
            <a:r>
              <a:rPr lang="en-US" sz="1200" dirty="0">
                <a:solidFill>
                  <a:srgbClr val="000000"/>
                </a:solidFill>
                <a:latin typeface="Arial"/>
                <a:cs typeface="Arial"/>
              </a:rPr>
              <a:t>NIH075 74 </a:t>
            </a:r>
            <a:r>
              <a:rPr lang="en-US" sz="1200" dirty="0" err="1">
                <a:solidFill>
                  <a:srgbClr val="000000"/>
                </a:solidFill>
                <a:latin typeface="Arial"/>
                <a:cs typeface="Arial"/>
              </a:rPr>
              <a:t>y.o</a:t>
            </a:r>
            <a:r>
              <a:rPr lang="en-US" sz="1200" dirty="0">
                <a:solidFill>
                  <a:srgbClr val="000000"/>
                </a:solidFill>
                <a:latin typeface="Arial"/>
                <a:cs typeface="Arial"/>
              </a:rPr>
              <a:t>. male</a:t>
            </a:r>
          </a:p>
        </p:txBody>
      </p:sp>
      <p:sp>
        <p:nvSpPr>
          <p:cNvPr id="319" name="Line 87"/>
          <p:cNvSpPr>
            <a:spLocks noChangeShapeType="1"/>
          </p:cNvSpPr>
          <p:nvPr/>
        </p:nvSpPr>
        <p:spPr bwMode="auto">
          <a:xfrm>
            <a:off x="2289059" y="972174"/>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320" name="Line 315"/>
          <p:cNvSpPr>
            <a:spLocks noChangeAspect="1" noChangeShapeType="1"/>
          </p:cNvSpPr>
          <p:nvPr/>
        </p:nvSpPr>
        <p:spPr bwMode="auto">
          <a:xfrm>
            <a:off x="5996607" y="2194739"/>
            <a:ext cx="221856" cy="0"/>
          </a:xfrm>
          <a:prstGeom prst="line">
            <a:avLst/>
          </a:prstGeom>
          <a:noFill/>
          <a:ln w="12700" cmpd="sng">
            <a:solidFill>
              <a:srgbClr val="FF0000"/>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321" name="Rectangle 336"/>
          <p:cNvSpPr>
            <a:spLocks noChangeAspect="1" noChangeArrowheads="1"/>
          </p:cNvSpPr>
          <p:nvPr/>
        </p:nvSpPr>
        <p:spPr bwMode="auto">
          <a:xfrm>
            <a:off x="6267067" y="2113501"/>
            <a:ext cx="581117" cy="1201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lnSpc>
                <a:spcPct val="130000"/>
              </a:lnSpc>
            </a:pPr>
            <a:r>
              <a:rPr lang="en-US" sz="675" i="1" dirty="0">
                <a:solidFill>
                  <a:srgbClr val="000000"/>
                </a:solidFill>
                <a:latin typeface="Arial"/>
                <a:ea typeface="ＭＳ Ｐゴシック"/>
                <a:cs typeface="Arial"/>
              </a:rPr>
              <a:t>UBR4</a:t>
            </a:r>
          </a:p>
          <a:p>
            <a:pPr defTabSz="342900">
              <a:lnSpc>
                <a:spcPct val="130000"/>
              </a:lnSpc>
            </a:pPr>
            <a:r>
              <a:rPr lang="en-US" sz="675" i="1" dirty="0">
                <a:solidFill>
                  <a:srgbClr val="000000"/>
                </a:solidFill>
                <a:latin typeface="Arial"/>
                <a:ea typeface="ＭＳ Ｐゴシック"/>
                <a:cs typeface="Arial"/>
              </a:rPr>
              <a:t>EPHA5</a:t>
            </a:r>
          </a:p>
          <a:p>
            <a:pPr defTabSz="342900">
              <a:lnSpc>
                <a:spcPct val="130000"/>
              </a:lnSpc>
            </a:pPr>
            <a:r>
              <a:rPr lang="en-US" sz="675" i="1" dirty="0">
                <a:solidFill>
                  <a:srgbClr val="000000"/>
                </a:solidFill>
                <a:latin typeface="Arial"/>
                <a:ea typeface="ＭＳ Ｐゴシック"/>
                <a:cs typeface="Arial"/>
              </a:rPr>
              <a:t>KCNH2</a:t>
            </a:r>
          </a:p>
          <a:p>
            <a:pPr defTabSz="342900">
              <a:lnSpc>
                <a:spcPct val="130000"/>
              </a:lnSpc>
            </a:pPr>
            <a:r>
              <a:rPr lang="en-US" sz="675" i="1" dirty="0">
                <a:solidFill>
                  <a:srgbClr val="000000"/>
                </a:solidFill>
                <a:latin typeface="Arial"/>
                <a:ea typeface="ＭＳ Ｐゴシック"/>
                <a:cs typeface="Arial"/>
              </a:rPr>
              <a:t>CYP24A1</a:t>
            </a:r>
          </a:p>
          <a:p>
            <a:pPr defTabSz="342900">
              <a:lnSpc>
                <a:spcPct val="130000"/>
              </a:lnSpc>
            </a:pPr>
            <a:r>
              <a:rPr lang="en-US" sz="675" i="1" dirty="0">
                <a:solidFill>
                  <a:srgbClr val="000000"/>
                </a:solidFill>
                <a:latin typeface="Arial"/>
                <a:ea typeface="ＭＳ Ｐゴシック"/>
                <a:cs typeface="Arial"/>
              </a:rPr>
              <a:t>COBL</a:t>
            </a:r>
          </a:p>
          <a:p>
            <a:pPr defTabSz="342900">
              <a:lnSpc>
                <a:spcPct val="130000"/>
              </a:lnSpc>
            </a:pPr>
            <a:r>
              <a:rPr lang="en-US" sz="675" i="1" dirty="0">
                <a:solidFill>
                  <a:srgbClr val="000000"/>
                </a:solidFill>
                <a:latin typeface="Arial"/>
                <a:ea typeface="ＭＳ Ｐゴシック"/>
                <a:cs typeface="Arial"/>
              </a:rPr>
              <a:t>TSC22D1</a:t>
            </a:r>
          </a:p>
          <a:p>
            <a:pPr defTabSz="342900">
              <a:lnSpc>
                <a:spcPct val="130000"/>
              </a:lnSpc>
            </a:pPr>
            <a:r>
              <a:rPr lang="en-US" sz="675" i="1" dirty="0">
                <a:solidFill>
                  <a:srgbClr val="000000"/>
                </a:solidFill>
                <a:latin typeface="Arial"/>
                <a:ea typeface="ＭＳ Ｐゴシック"/>
                <a:cs typeface="Arial"/>
              </a:rPr>
              <a:t>LARGE</a:t>
            </a:r>
          </a:p>
          <a:p>
            <a:pPr defTabSz="342900">
              <a:lnSpc>
                <a:spcPct val="130000"/>
              </a:lnSpc>
            </a:pPr>
            <a:r>
              <a:rPr lang="en-US" sz="675" i="1" dirty="0">
                <a:solidFill>
                  <a:srgbClr val="000000"/>
                </a:solidFill>
                <a:latin typeface="Arial"/>
                <a:ea typeface="ＭＳ Ｐゴシック"/>
                <a:cs typeface="Arial"/>
              </a:rPr>
              <a:t>COG1</a:t>
            </a:r>
          </a:p>
          <a:p>
            <a:pPr defTabSz="342900">
              <a:lnSpc>
                <a:spcPct val="130000"/>
              </a:lnSpc>
            </a:pPr>
            <a:r>
              <a:rPr lang="en-US" sz="675" i="1" dirty="0">
                <a:solidFill>
                  <a:srgbClr val="000000"/>
                </a:solidFill>
                <a:latin typeface="Arial"/>
                <a:ea typeface="ＭＳ Ｐゴシック"/>
                <a:cs typeface="Arial"/>
              </a:rPr>
              <a:t>FZD8</a:t>
            </a:r>
          </a:p>
        </p:txBody>
      </p:sp>
      <p:sp>
        <p:nvSpPr>
          <p:cNvPr id="322" name="Rectangle 336"/>
          <p:cNvSpPr>
            <a:spLocks noChangeAspect="1" noChangeArrowheads="1"/>
          </p:cNvSpPr>
          <p:nvPr/>
        </p:nvSpPr>
        <p:spPr bwMode="auto">
          <a:xfrm rot="5400000">
            <a:off x="5821401" y="1381535"/>
            <a:ext cx="581117" cy="115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defTabSz="342900"/>
            <a:r>
              <a:rPr lang="en-US" sz="750" b="1" dirty="0" err="1">
                <a:solidFill>
                  <a:srgbClr val="FE547C"/>
                </a:solidFill>
                <a:latin typeface="Arial"/>
                <a:ea typeface="ＭＳ Ｐゴシック"/>
                <a:cs typeface="Arial"/>
              </a:rPr>
              <a:t>Hb</a:t>
            </a:r>
            <a:r>
              <a:rPr lang="en-US" sz="750" b="1" dirty="0">
                <a:solidFill>
                  <a:srgbClr val="FE547C"/>
                </a:solidFill>
                <a:latin typeface="Arial"/>
                <a:ea typeface="ＭＳ Ｐゴシック"/>
                <a:cs typeface="Arial"/>
              </a:rPr>
              <a:t> (g/</a:t>
            </a:r>
            <a:r>
              <a:rPr lang="en-US" sz="750" b="1" dirty="0" err="1">
                <a:solidFill>
                  <a:srgbClr val="FE547C"/>
                </a:solidFill>
                <a:latin typeface="Arial"/>
                <a:ea typeface="ＭＳ Ｐゴシック"/>
                <a:cs typeface="Arial"/>
              </a:rPr>
              <a:t>dL</a:t>
            </a:r>
            <a:r>
              <a:rPr lang="en-US" sz="750" b="1" dirty="0">
                <a:solidFill>
                  <a:srgbClr val="FE547C"/>
                </a:solidFill>
                <a:latin typeface="Arial"/>
                <a:ea typeface="ＭＳ Ｐゴシック"/>
                <a:cs typeface="Arial"/>
              </a:rPr>
              <a:t>)</a:t>
            </a:r>
          </a:p>
        </p:txBody>
      </p:sp>
      <p:sp>
        <p:nvSpPr>
          <p:cNvPr id="323" name="Rectangle 336"/>
          <p:cNvSpPr>
            <a:spLocks noChangeAspect="1" noChangeArrowheads="1"/>
          </p:cNvSpPr>
          <p:nvPr/>
        </p:nvSpPr>
        <p:spPr bwMode="auto">
          <a:xfrm rot="5400000">
            <a:off x="6295029" y="1374425"/>
            <a:ext cx="655806" cy="115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defTabSz="342900"/>
            <a:r>
              <a:rPr lang="en-US" sz="750" b="1" dirty="0" err="1">
                <a:solidFill>
                  <a:srgbClr val="32C839"/>
                </a:solidFill>
                <a:latin typeface="Arial"/>
                <a:ea typeface="ＭＳ Ｐゴシック"/>
                <a:cs typeface="Arial"/>
              </a:rPr>
              <a:t>Plt</a:t>
            </a:r>
            <a:r>
              <a:rPr lang="en-US" sz="750" b="1" dirty="0">
                <a:solidFill>
                  <a:srgbClr val="32C839"/>
                </a:solidFill>
                <a:latin typeface="Arial"/>
                <a:ea typeface="ＭＳ Ｐゴシック"/>
                <a:cs typeface="Arial"/>
              </a:rPr>
              <a:t> (x10</a:t>
            </a:r>
            <a:r>
              <a:rPr lang="en-US" sz="750" b="1" baseline="30000" dirty="0">
                <a:solidFill>
                  <a:srgbClr val="32C839"/>
                </a:solidFill>
                <a:latin typeface="Arial"/>
                <a:ea typeface="ＭＳ Ｐゴシック"/>
                <a:cs typeface="Arial"/>
              </a:rPr>
              <a:t>4</a:t>
            </a:r>
            <a:r>
              <a:rPr lang="en-US" sz="750" b="1" dirty="0">
                <a:solidFill>
                  <a:srgbClr val="32C839"/>
                </a:solidFill>
                <a:latin typeface="Arial"/>
                <a:ea typeface="ＭＳ Ｐゴシック"/>
                <a:cs typeface="Arial"/>
              </a:rPr>
              <a:t>/</a:t>
            </a:r>
            <a:r>
              <a:rPr lang="en-US" sz="750" b="1" dirty="0">
                <a:solidFill>
                  <a:srgbClr val="32C839"/>
                </a:solidFill>
                <a:latin typeface="Symbol" charset="2"/>
                <a:ea typeface="ＭＳ Ｐゴシック"/>
                <a:cs typeface="Symbol" charset="2"/>
              </a:rPr>
              <a:t>m</a:t>
            </a:r>
            <a:r>
              <a:rPr lang="en-US" sz="750" b="1" dirty="0">
                <a:solidFill>
                  <a:srgbClr val="32C839"/>
                </a:solidFill>
                <a:latin typeface="Arial"/>
                <a:ea typeface="ＭＳ Ｐゴシック"/>
                <a:cs typeface="Arial"/>
              </a:rPr>
              <a:t>l)</a:t>
            </a:r>
          </a:p>
        </p:txBody>
      </p:sp>
      <p:sp>
        <p:nvSpPr>
          <p:cNvPr id="324" name="Rectangle 336"/>
          <p:cNvSpPr>
            <a:spLocks noChangeAspect="1" noChangeArrowheads="1"/>
          </p:cNvSpPr>
          <p:nvPr/>
        </p:nvSpPr>
        <p:spPr bwMode="auto">
          <a:xfrm rot="5400000">
            <a:off x="6717974" y="1393097"/>
            <a:ext cx="655806" cy="115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defTabSz="342900"/>
            <a:r>
              <a:rPr lang="en-US" sz="750" b="1" dirty="0">
                <a:solidFill>
                  <a:srgbClr val="FF8F06"/>
                </a:solidFill>
                <a:latin typeface="Arial"/>
                <a:ea typeface="ＭＳ Ｐゴシック"/>
                <a:cs typeface="Arial"/>
              </a:rPr>
              <a:t>ARC (x10</a:t>
            </a:r>
            <a:r>
              <a:rPr lang="en-US" sz="750" b="1" baseline="30000" dirty="0">
                <a:solidFill>
                  <a:srgbClr val="FF8F06"/>
                </a:solidFill>
                <a:latin typeface="Arial"/>
                <a:ea typeface="ＭＳ Ｐゴシック"/>
                <a:cs typeface="Arial"/>
              </a:rPr>
              <a:t>4</a:t>
            </a:r>
            <a:r>
              <a:rPr lang="en-US" sz="750" b="1" dirty="0">
                <a:solidFill>
                  <a:srgbClr val="FF8F06"/>
                </a:solidFill>
                <a:latin typeface="Arial"/>
                <a:ea typeface="ＭＳ Ｐゴシック"/>
                <a:cs typeface="Arial"/>
              </a:rPr>
              <a:t>/</a:t>
            </a:r>
            <a:r>
              <a:rPr lang="en-US" sz="750" b="1" dirty="0">
                <a:solidFill>
                  <a:srgbClr val="FF8F06"/>
                </a:solidFill>
                <a:latin typeface="Symbol" charset="2"/>
                <a:ea typeface="ＭＳ Ｐゴシック"/>
                <a:cs typeface="Symbol" charset="2"/>
              </a:rPr>
              <a:t>m</a:t>
            </a:r>
            <a:r>
              <a:rPr lang="en-US" sz="750" b="1" dirty="0">
                <a:solidFill>
                  <a:srgbClr val="FF8F06"/>
                </a:solidFill>
                <a:latin typeface="Arial"/>
                <a:ea typeface="ＭＳ Ｐゴシック"/>
                <a:cs typeface="Arial"/>
              </a:rPr>
              <a:t>l)</a:t>
            </a:r>
          </a:p>
        </p:txBody>
      </p:sp>
      <p:sp>
        <p:nvSpPr>
          <p:cNvPr id="325" name="Rectangle 312"/>
          <p:cNvSpPr>
            <a:spLocks noChangeAspect="1" noChangeArrowheads="1"/>
          </p:cNvSpPr>
          <p:nvPr/>
        </p:nvSpPr>
        <p:spPr bwMode="auto">
          <a:xfrm>
            <a:off x="5868526" y="888583"/>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24</a:t>
            </a:r>
          </a:p>
        </p:txBody>
      </p:sp>
      <p:sp>
        <p:nvSpPr>
          <p:cNvPr id="326" name="Rectangle 312"/>
          <p:cNvSpPr>
            <a:spLocks noChangeAspect="1" noChangeArrowheads="1"/>
          </p:cNvSpPr>
          <p:nvPr/>
        </p:nvSpPr>
        <p:spPr bwMode="auto">
          <a:xfrm>
            <a:off x="5868526" y="1125097"/>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18</a:t>
            </a:r>
          </a:p>
        </p:txBody>
      </p:sp>
      <p:sp>
        <p:nvSpPr>
          <p:cNvPr id="327" name="Rectangle 312"/>
          <p:cNvSpPr>
            <a:spLocks noChangeAspect="1" noChangeArrowheads="1"/>
          </p:cNvSpPr>
          <p:nvPr/>
        </p:nvSpPr>
        <p:spPr bwMode="auto">
          <a:xfrm>
            <a:off x="5868526" y="1378508"/>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12</a:t>
            </a:r>
          </a:p>
        </p:txBody>
      </p:sp>
      <p:sp>
        <p:nvSpPr>
          <p:cNvPr id="328" name="Rectangle 312"/>
          <p:cNvSpPr>
            <a:spLocks noChangeAspect="1" noChangeArrowheads="1"/>
          </p:cNvSpPr>
          <p:nvPr/>
        </p:nvSpPr>
        <p:spPr bwMode="auto">
          <a:xfrm>
            <a:off x="5868526" y="1645255"/>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6</a:t>
            </a:r>
          </a:p>
        </p:txBody>
      </p:sp>
      <p:sp>
        <p:nvSpPr>
          <p:cNvPr id="329" name="Rectangle 312"/>
          <p:cNvSpPr>
            <a:spLocks noChangeAspect="1" noChangeArrowheads="1"/>
          </p:cNvSpPr>
          <p:nvPr/>
        </p:nvSpPr>
        <p:spPr bwMode="auto">
          <a:xfrm>
            <a:off x="5868526" y="1851539"/>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0</a:t>
            </a:r>
          </a:p>
        </p:txBody>
      </p:sp>
      <p:grpSp>
        <p:nvGrpSpPr>
          <p:cNvPr id="330" name="Group 329"/>
          <p:cNvGrpSpPr/>
          <p:nvPr/>
        </p:nvGrpSpPr>
        <p:grpSpPr>
          <a:xfrm>
            <a:off x="5783609" y="969646"/>
            <a:ext cx="46844" cy="955370"/>
            <a:chOff x="2628833" y="2072121"/>
            <a:chExt cx="57343" cy="965006"/>
          </a:xfrm>
        </p:grpSpPr>
        <p:sp>
          <p:nvSpPr>
            <p:cNvPr id="331" name="Line 308"/>
            <p:cNvSpPr>
              <a:spLocks noChangeAspect="1" noChangeShapeType="1"/>
            </p:cNvSpPr>
            <p:nvPr/>
          </p:nvSpPr>
          <p:spPr bwMode="auto">
            <a:xfrm>
              <a:off x="2631219" y="3035319"/>
              <a:ext cx="54957" cy="1808"/>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sp>
          <p:nvSpPr>
            <p:cNvPr id="332" name="Line 315"/>
            <p:cNvSpPr>
              <a:spLocks noChangeAspect="1" noChangeShapeType="1"/>
            </p:cNvSpPr>
            <p:nvPr/>
          </p:nvSpPr>
          <p:spPr bwMode="auto">
            <a:xfrm>
              <a:off x="2631219" y="2556666"/>
              <a:ext cx="54957"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sp>
          <p:nvSpPr>
            <p:cNvPr id="333" name="Line 87"/>
            <p:cNvSpPr>
              <a:spLocks noChangeShapeType="1"/>
            </p:cNvSpPr>
            <p:nvPr/>
          </p:nvSpPr>
          <p:spPr bwMode="auto">
            <a:xfrm>
              <a:off x="2628833" y="2072121"/>
              <a:ext cx="54957"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334" name="Line 315"/>
            <p:cNvSpPr>
              <a:spLocks noChangeAspect="1" noChangeShapeType="1"/>
            </p:cNvSpPr>
            <p:nvPr/>
          </p:nvSpPr>
          <p:spPr bwMode="auto">
            <a:xfrm>
              <a:off x="2631219" y="2797967"/>
              <a:ext cx="54957"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sp>
          <p:nvSpPr>
            <p:cNvPr id="335" name="Line 315"/>
            <p:cNvSpPr>
              <a:spLocks noChangeAspect="1" noChangeShapeType="1"/>
            </p:cNvSpPr>
            <p:nvPr/>
          </p:nvSpPr>
          <p:spPr bwMode="auto">
            <a:xfrm>
              <a:off x="2631219" y="2319600"/>
              <a:ext cx="54957"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grpSp>
      <p:cxnSp>
        <p:nvCxnSpPr>
          <p:cNvPr id="336" name="Straight Connector 335"/>
          <p:cNvCxnSpPr>
            <a:endCxn id="331" idx="1"/>
          </p:cNvCxnSpPr>
          <p:nvPr/>
        </p:nvCxnSpPr>
        <p:spPr bwMode="auto">
          <a:xfrm flipH="1">
            <a:off x="5830453" y="957277"/>
            <a:ext cx="338" cy="967738"/>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37" name="Group 336"/>
          <p:cNvGrpSpPr/>
          <p:nvPr/>
        </p:nvGrpSpPr>
        <p:grpSpPr>
          <a:xfrm>
            <a:off x="6267908" y="971925"/>
            <a:ext cx="48176" cy="960203"/>
            <a:chOff x="2628833" y="2072121"/>
            <a:chExt cx="57343" cy="965006"/>
          </a:xfrm>
        </p:grpSpPr>
        <p:sp>
          <p:nvSpPr>
            <p:cNvPr id="338" name="Line 308"/>
            <p:cNvSpPr>
              <a:spLocks noChangeAspect="1" noChangeShapeType="1"/>
            </p:cNvSpPr>
            <p:nvPr/>
          </p:nvSpPr>
          <p:spPr bwMode="auto">
            <a:xfrm>
              <a:off x="2631219" y="3035319"/>
              <a:ext cx="54957" cy="1808"/>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sp>
          <p:nvSpPr>
            <p:cNvPr id="339" name="Line 315"/>
            <p:cNvSpPr>
              <a:spLocks noChangeAspect="1" noChangeShapeType="1"/>
            </p:cNvSpPr>
            <p:nvPr/>
          </p:nvSpPr>
          <p:spPr bwMode="auto">
            <a:xfrm>
              <a:off x="2631219" y="2556666"/>
              <a:ext cx="54957"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sp>
          <p:nvSpPr>
            <p:cNvPr id="340" name="Line 87"/>
            <p:cNvSpPr>
              <a:spLocks noChangeShapeType="1"/>
            </p:cNvSpPr>
            <p:nvPr/>
          </p:nvSpPr>
          <p:spPr bwMode="auto">
            <a:xfrm>
              <a:off x="2628833" y="2072121"/>
              <a:ext cx="54957"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341" name="Line 315"/>
            <p:cNvSpPr>
              <a:spLocks noChangeAspect="1" noChangeShapeType="1"/>
            </p:cNvSpPr>
            <p:nvPr/>
          </p:nvSpPr>
          <p:spPr bwMode="auto">
            <a:xfrm>
              <a:off x="2631219" y="2797967"/>
              <a:ext cx="54957"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sp>
          <p:nvSpPr>
            <p:cNvPr id="342" name="Line 315"/>
            <p:cNvSpPr>
              <a:spLocks noChangeAspect="1" noChangeShapeType="1"/>
            </p:cNvSpPr>
            <p:nvPr/>
          </p:nvSpPr>
          <p:spPr bwMode="auto">
            <a:xfrm>
              <a:off x="2631219" y="2319600"/>
              <a:ext cx="54957"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grpSp>
      <p:cxnSp>
        <p:nvCxnSpPr>
          <p:cNvPr id="343" name="Straight Connector 342"/>
          <p:cNvCxnSpPr>
            <a:endCxn id="338" idx="1"/>
          </p:cNvCxnSpPr>
          <p:nvPr/>
        </p:nvCxnSpPr>
        <p:spPr bwMode="auto">
          <a:xfrm>
            <a:off x="6315089" y="957277"/>
            <a:ext cx="995" cy="974851"/>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44" name="Line 308"/>
          <p:cNvSpPr>
            <a:spLocks noChangeAspect="1" noChangeShapeType="1"/>
          </p:cNvSpPr>
          <p:nvPr/>
        </p:nvSpPr>
        <p:spPr bwMode="auto">
          <a:xfrm>
            <a:off x="6761323" y="1933885"/>
            <a:ext cx="46172" cy="1799"/>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sp>
        <p:nvSpPr>
          <p:cNvPr id="345" name="Line 315"/>
          <p:cNvSpPr>
            <a:spLocks noChangeAspect="1" noChangeShapeType="1"/>
          </p:cNvSpPr>
          <p:nvPr/>
        </p:nvSpPr>
        <p:spPr bwMode="auto">
          <a:xfrm>
            <a:off x="6761323" y="1457615"/>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sp>
        <p:nvSpPr>
          <p:cNvPr id="346" name="Line 87"/>
          <p:cNvSpPr>
            <a:spLocks noChangeShapeType="1"/>
          </p:cNvSpPr>
          <p:nvPr/>
        </p:nvSpPr>
        <p:spPr bwMode="auto">
          <a:xfrm>
            <a:off x="6759319" y="989688"/>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347" name="Line 315"/>
          <p:cNvSpPr>
            <a:spLocks noChangeAspect="1" noChangeShapeType="1"/>
          </p:cNvSpPr>
          <p:nvPr/>
        </p:nvSpPr>
        <p:spPr bwMode="auto">
          <a:xfrm>
            <a:off x="6761323" y="1697714"/>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sp>
        <p:nvSpPr>
          <p:cNvPr id="348" name="Line 315"/>
          <p:cNvSpPr>
            <a:spLocks noChangeAspect="1" noChangeShapeType="1"/>
          </p:cNvSpPr>
          <p:nvPr/>
        </p:nvSpPr>
        <p:spPr bwMode="auto">
          <a:xfrm>
            <a:off x="6761323" y="1218173"/>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cs typeface="Arial"/>
            </a:endParaRPr>
          </a:p>
        </p:txBody>
      </p:sp>
      <p:cxnSp>
        <p:nvCxnSpPr>
          <p:cNvPr id="349" name="Straight Connector 348"/>
          <p:cNvCxnSpPr>
            <a:endCxn id="344" idx="1"/>
          </p:cNvCxnSpPr>
          <p:nvPr/>
        </p:nvCxnSpPr>
        <p:spPr bwMode="auto">
          <a:xfrm>
            <a:off x="6806500" y="960834"/>
            <a:ext cx="995" cy="974851"/>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50" name="Rectangle 312"/>
          <p:cNvSpPr>
            <a:spLocks noChangeAspect="1" noChangeArrowheads="1"/>
          </p:cNvSpPr>
          <p:nvPr/>
        </p:nvSpPr>
        <p:spPr bwMode="auto">
          <a:xfrm>
            <a:off x="6344823" y="895696"/>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30</a:t>
            </a:r>
          </a:p>
        </p:txBody>
      </p:sp>
      <p:sp>
        <p:nvSpPr>
          <p:cNvPr id="351" name="Rectangle 312"/>
          <p:cNvSpPr>
            <a:spLocks noChangeAspect="1" noChangeArrowheads="1"/>
          </p:cNvSpPr>
          <p:nvPr/>
        </p:nvSpPr>
        <p:spPr bwMode="auto">
          <a:xfrm>
            <a:off x="6344823" y="1135771"/>
            <a:ext cx="184553"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22.5</a:t>
            </a:r>
          </a:p>
        </p:txBody>
      </p:sp>
      <p:sp>
        <p:nvSpPr>
          <p:cNvPr id="352" name="Rectangle 312"/>
          <p:cNvSpPr>
            <a:spLocks noChangeAspect="1" noChangeArrowheads="1"/>
          </p:cNvSpPr>
          <p:nvPr/>
        </p:nvSpPr>
        <p:spPr bwMode="auto">
          <a:xfrm>
            <a:off x="6344823" y="1389178"/>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15</a:t>
            </a:r>
          </a:p>
        </p:txBody>
      </p:sp>
      <p:sp>
        <p:nvSpPr>
          <p:cNvPr id="353" name="Rectangle 312"/>
          <p:cNvSpPr>
            <a:spLocks noChangeAspect="1" noChangeArrowheads="1"/>
          </p:cNvSpPr>
          <p:nvPr/>
        </p:nvSpPr>
        <p:spPr bwMode="auto">
          <a:xfrm>
            <a:off x="6344823" y="1609689"/>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7.5</a:t>
            </a:r>
          </a:p>
        </p:txBody>
      </p:sp>
      <p:sp>
        <p:nvSpPr>
          <p:cNvPr id="354" name="Rectangle 312"/>
          <p:cNvSpPr>
            <a:spLocks noChangeAspect="1" noChangeArrowheads="1"/>
          </p:cNvSpPr>
          <p:nvPr/>
        </p:nvSpPr>
        <p:spPr bwMode="auto">
          <a:xfrm>
            <a:off x="6344823" y="1851539"/>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0</a:t>
            </a:r>
          </a:p>
        </p:txBody>
      </p:sp>
      <p:sp>
        <p:nvSpPr>
          <p:cNvPr id="355" name="Rectangle 312"/>
          <p:cNvSpPr>
            <a:spLocks noChangeAspect="1" noChangeArrowheads="1"/>
          </p:cNvSpPr>
          <p:nvPr/>
        </p:nvSpPr>
        <p:spPr bwMode="auto">
          <a:xfrm>
            <a:off x="6842456" y="895696"/>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20</a:t>
            </a:r>
          </a:p>
        </p:txBody>
      </p:sp>
      <p:sp>
        <p:nvSpPr>
          <p:cNvPr id="356" name="Rectangle 312"/>
          <p:cNvSpPr>
            <a:spLocks noChangeAspect="1" noChangeArrowheads="1"/>
          </p:cNvSpPr>
          <p:nvPr/>
        </p:nvSpPr>
        <p:spPr bwMode="auto">
          <a:xfrm>
            <a:off x="6842456" y="1132210"/>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15</a:t>
            </a:r>
          </a:p>
        </p:txBody>
      </p:sp>
      <p:sp>
        <p:nvSpPr>
          <p:cNvPr id="357" name="Rectangle 312"/>
          <p:cNvSpPr>
            <a:spLocks noChangeAspect="1" noChangeArrowheads="1"/>
          </p:cNvSpPr>
          <p:nvPr/>
        </p:nvSpPr>
        <p:spPr bwMode="auto">
          <a:xfrm>
            <a:off x="6842456" y="1371389"/>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10</a:t>
            </a:r>
          </a:p>
        </p:txBody>
      </p:sp>
      <p:sp>
        <p:nvSpPr>
          <p:cNvPr id="358" name="Rectangle 312"/>
          <p:cNvSpPr>
            <a:spLocks noChangeAspect="1" noChangeArrowheads="1"/>
          </p:cNvSpPr>
          <p:nvPr/>
        </p:nvSpPr>
        <p:spPr bwMode="auto">
          <a:xfrm>
            <a:off x="6842456" y="1609689"/>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5</a:t>
            </a:r>
          </a:p>
        </p:txBody>
      </p:sp>
      <p:sp>
        <p:nvSpPr>
          <p:cNvPr id="359" name="Rectangle 312"/>
          <p:cNvSpPr>
            <a:spLocks noChangeAspect="1" noChangeArrowheads="1"/>
          </p:cNvSpPr>
          <p:nvPr/>
        </p:nvSpPr>
        <p:spPr bwMode="auto">
          <a:xfrm>
            <a:off x="6828231" y="1851539"/>
            <a:ext cx="149876" cy="12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825" dirty="0">
                <a:solidFill>
                  <a:srgbClr val="000000"/>
                </a:solidFill>
                <a:latin typeface="Arial Narrow"/>
                <a:ea typeface="ＭＳ Ｐゴシック"/>
                <a:cs typeface="Arial Narrow"/>
              </a:rPr>
              <a:t>0</a:t>
            </a:r>
          </a:p>
        </p:txBody>
      </p:sp>
      <p:sp>
        <p:nvSpPr>
          <p:cNvPr id="388" name="Oval 387"/>
          <p:cNvSpPr/>
          <p:nvPr/>
        </p:nvSpPr>
        <p:spPr bwMode="auto">
          <a:xfrm>
            <a:off x="2422672" y="1839659"/>
            <a:ext cx="82688" cy="82688"/>
          </a:xfrm>
          <a:prstGeom prst="ellipse">
            <a:avLst/>
          </a:prstGeom>
          <a:solidFill>
            <a:srgbClr val="86C7F3"/>
          </a:solid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18" name="Oval 417"/>
          <p:cNvSpPr/>
          <p:nvPr/>
        </p:nvSpPr>
        <p:spPr bwMode="auto">
          <a:xfrm>
            <a:off x="4159192" y="1624480"/>
            <a:ext cx="82688" cy="82688"/>
          </a:xfrm>
          <a:prstGeom prst="ellipse">
            <a:avLst/>
          </a:prstGeom>
          <a:solidFill>
            <a:srgbClr val="FFCC33"/>
          </a:solid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grpSp>
        <p:nvGrpSpPr>
          <p:cNvPr id="3" name="Group 2"/>
          <p:cNvGrpSpPr/>
          <p:nvPr/>
        </p:nvGrpSpPr>
        <p:grpSpPr>
          <a:xfrm>
            <a:off x="2422671" y="1347955"/>
            <a:ext cx="3302321" cy="296086"/>
            <a:chOff x="1706228" y="1797273"/>
            <a:chExt cx="4403094" cy="394781"/>
          </a:xfrm>
          <a:solidFill>
            <a:srgbClr val="FE547C"/>
          </a:solidFill>
        </p:grpSpPr>
        <p:sp>
          <p:nvSpPr>
            <p:cNvPr id="387" name="Oval 386"/>
            <p:cNvSpPr/>
            <p:nvPr/>
          </p:nvSpPr>
          <p:spPr bwMode="auto">
            <a:xfrm>
              <a:off x="1706228" y="2081803"/>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391" name="Oval 390"/>
            <p:cNvSpPr/>
            <p:nvPr/>
          </p:nvSpPr>
          <p:spPr bwMode="auto">
            <a:xfrm>
              <a:off x="2036994" y="2014227"/>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395" name="Oval 394"/>
            <p:cNvSpPr/>
            <p:nvPr/>
          </p:nvSpPr>
          <p:spPr bwMode="auto">
            <a:xfrm>
              <a:off x="2367760" y="1935981"/>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399" name="Oval 398"/>
            <p:cNvSpPr/>
            <p:nvPr/>
          </p:nvSpPr>
          <p:spPr bwMode="auto">
            <a:xfrm>
              <a:off x="2698525" y="1847066"/>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03" name="Oval 402"/>
            <p:cNvSpPr/>
            <p:nvPr/>
          </p:nvSpPr>
          <p:spPr bwMode="auto">
            <a:xfrm>
              <a:off x="3029291" y="1850622"/>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07" name="Oval 406"/>
            <p:cNvSpPr/>
            <p:nvPr/>
          </p:nvSpPr>
          <p:spPr bwMode="auto">
            <a:xfrm>
              <a:off x="3356501" y="1811500"/>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11" name="Oval 410"/>
            <p:cNvSpPr/>
            <p:nvPr/>
          </p:nvSpPr>
          <p:spPr bwMode="auto">
            <a:xfrm>
              <a:off x="3687267" y="1797273"/>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15" name="Oval 414"/>
            <p:cNvSpPr/>
            <p:nvPr/>
          </p:nvSpPr>
          <p:spPr bwMode="auto">
            <a:xfrm>
              <a:off x="4021589" y="1843509"/>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19" name="Oval 418"/>
            <p:cNvSpPr/>
            <p:nvPr/>
          </p:nvSpPr>
          <p:spPr bwMode="auto">
            <a:xfrm>
              <a:off x="4348798" y="1882632"/>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23" name="Oval 422"/>
            <p:cNvSpPr/>
            <p:nvPr/>
          </p:nvSpPr>
          <p:spPr bwMode="auto">
            <a:xfrm>
              <a:off x="4679564" y="1825726"/>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27" name="Oval 426"/>
            <p:cNvSpPr/>
            <p:nvPr/>
          </p:nvSpPr>
          <p:spPr bwMode="auto">
            <a:xfrm>
              <a:off x="5010330" y="1896859"/>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31" name="Oval 430"/>
            <p:cNvSpPr/>
            <p:nvPr/>
          </p:nvSpPr>
          <p:spPr bwMode="auto">
            <a:xfrm>
              <a:off x="5341096" y="1825726"/>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35" name="Oval 434"/>
            <p:cNvSpPr/>
            <p:nvPr/>
          </p:nvSpPr>
          <p:spPr bwMode="auto">
            <a:xfrm>
              <a:off x="5671862" y="1911085"/>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39" name="Oval 438"/>
            <p:cNvSpPr/>
            <p:nvPr/>
          </p:nvSpPr>
          <p:spPr bwMode="auto">
            <a:xfrm>
              <a:off x="5999071" y="1857736"/>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grpSp>
      <p:grpSp>
        <p:nvGrpSpPr>
          <p:cNvPr id="4" name="Group 3"/>
          <p:cNvGrpSpPr/>
          <p:nvPr/>
        </p:nvGrpSpPr>
        <p:grpSpPr>
          <a:xfrm>
            <a:off x="2670746" y="1244813"/>
            <a:ext cx="3054246" cy="530823"/>
            <a:chOff x="2036994" y="1659751"/>
            <a:chExt cx="4072328" cy="707764"/>
          </a:xfrm>
          <a:solidFill>
            <a:srgbClr val="5B8EFF"/>
          </a:solidFill>
        </p:grpSpPr>
        <p:sp>
          <p:nvSpPr>
            <p:cNvPr id="392" name="Oval 391"/>
            <p:cNvSpPr/>
            <p:nvPr/>
          </p:nvSpPr>
          <p:spPr bwMode="auto">
            <a:xfrm>
              <a:off x="2036994" y="2207471"/>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396" name="Oval 395"/>
            <p:cNvSpPr/>
            <p:nvPr/>
          </p:nvSpPr>
          <p:spPr bwMode="auto">
            <a:xfrm>
              <a:off x="2367760" y="1994074"/>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00" name="Oval 399"/>
            <p:cNvSpPr/>
            <p:nvPr/>
          </p:nvSpPr>
          <p:spPr bwMode="auto">
            <a:xfrm>
              <a:off x="2698525" y="2257264"/>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04" name="Oval 403"/>
            <p:cNvSpPr/>
            <p:nvPr/>
          </p:nvSpPr>
          <p:spPr bwMode="auto">
            <a:xfrm>
              <a:off x="3029291" y="2086546"/>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08" name="Oval 407"/>
            <p:cNvSpPr/>
            <p:nvPr/>
          </p:nvSpPr>
          <p:spPr bwMode="auto">
            <a:xfrm>
              <a:off x="3356501" y="2018970"/>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12" name="Oval 411"/>
            <p:cNvSpPr/>
            <p:nvPr/>
          </p:nvSpPr>
          <p:spPr bwMode="auto">
            <a:xfrm>
              <a:off x="3687267" y="2075876"/>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16" name="Oval 415"/>
            <p:cNvSpPr/>
            <p:nvPr/>
          </p:nvSpPr>
          <p:spPr bwMode="auto">
            <a:xfrm>
              <a:off x="4021589" y="2093659"/>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20" name="Oval 419"/>
            <p:cNvSpPr/>
            <p:nvPr/>
          </p:nvSpPr>
          <p:spPr bwMode="auto">
            <a:xfrm>
              <a:off x="4348798" y="2154122"/>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24" name="Oval 423"/>
            <p:cNvSpPr/>
            <p:nvPr/>
          </p:nvSpPr>
          <p:spPr bwMode="auto">
            <a:xfrm>
              <a:off x="4679564" y="2075876"/>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28" name="Oval 427"/>
            <p:cNvSpPr/>
            <p:nvPr/>
          </p:nvSpPr>
          <p:spPr bwMode="auto">
            <a:xfrm>
              <a:off x="5010330" y="2047423"/>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32" name="Oval 431"/>
            <p:cNvSpPr/>
            <p:nvPr/>
          </p:nvSpPr>
          <p:spPr bwMode="auto">
            <a:xfrm>
              <a:off x="5341096" y="1741553"/>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36" name="Oval 435"/>
            <p:cNvSpPr/>
            <p:nvPr/>
          </p:nvSpPr>
          <p:spPr bwMode="auto">
            <a:xfrm>
              <a:off x="5671862" y="1858922"/>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40" name="Oval 439"/>
            <p:cNvSpPr/>
            <p:nvPr/>
          </p:nvSpPr>
          <p:spPr bwMode="auto">
            <a:xfrm>
              <a:off x="5999071" y="1659751"/>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grpSp>
      <p:grpSp>
        <p:nvGrpSpPr>
          <p:cNvPr id="5" name="Group 4"/>
          <p:cNvGrpSpPr/>
          <p:nvPr/>
        </p:nvGrpSpPr>
        <p:grpSpPr>
          <a:xfrm>
            <a:off x="2422671" y="1575580"/>
            <a:ext cx="3302321" cy="381445"/>
            <a:chOff x="1706228" y="2100773"/>
            <a:chExt cx="4403094" cy="508593"/>
          </a:xfrm>
          <a:solidFill>
            <a:srgbClr val="32C839"/>
          </a:solidFill>
        </p:grpSpPr>
        <p:sp>
          <p:nvSpPr>
            <p:cNvPr id="389" name="Oval 388"/>
            <p:cNvSpPr/>
            <p:nvPr/>
          </p:nvSpPr>
          <p:spPr bwMode="auto">
            <a:xfrm>
              <a:off x="1706228" y="2499115"/>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393" name="Oval 392"/>
            <p:cNvSpPr/>
            <p:nvPr/>
          </p:nvSpPr>
          <p:spPr bwMode="auto">
            <a:xfrm>
              <a:off x="2036994" y="2275048"/>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397" name="Oval 396"/>
            <p:cNvSpPr/>
            <p:nvPr/>
          </p:nvSpPr>
          <p:spPr bwMode="auto">
            <a:xfrm>
              <a:off x="2367760" y="2139896"/>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01" name="Oval 400"/>
            <p:cNvSpPr/>
            <p:nvPr/>
          </p:nvSpPr>
          <p:spPr bwMode="auto">
            <a:xfrm>
              <a:off x="2698525" y="2442209"/>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05" name="Oval 404"/>
            <p:cNvSpPr/>
            <p:nvPr/>
          </p:nvSpPr>
          <p:spPr bwMode="auto">
            <a:xfrm>
              <a:off x="3029291" y="2111443"/>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09" name="Oval 408"/>
            <p:cNvSpPr/>
            <p:nvPr/>
          </p:nvSpPr>
          <p:spPr bwMode="auto">
            <a:xfrm>
              <a:off x="3356501" y="2100773"/>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13" name="Oval 412"/>
            <p:cNvSpPr/>
            <p:nvPr/>
          </p:nvSpPr>
          <p:spPr bwMode="auto">
            <a:xfrm>
              <a:off x="3687267" y="2129226"/>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17" name="Oval 416"/>
            <p:cNvSpPr/>
            <p:nvPr/>
          </p:nvSpPr>
          <p:spPr bwMode="auto">
            <a:xfrm>
              <a:off x="4021589" y="2193246"/>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21" name="Oval 420"/>
            <p:cNvSpPr/>
            <p:nvPr/>
          </p:nvSpPr>
          <p:spPr bwMode="auto">
            <a:xfrm>
              <a:off x="4348798" y="2221699"/>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25" name="Oval 424"/>
            <p:cNvSpPr/>
            <p:nvPr/>
          </p:nvSpPr>
          <p:spPr bwMode="auto">
            <a:xfrm>
              <a:off x="4679564" y="2243038"/>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29" name="Oval 428"/>
            <p:cNvSpPr/>
            <p:nvPr/>
          </p:nvSpPr>
          <p:spPr bwMode="auto">
            <a:xfrm>
              <a:off x="5010330" y="2427983"/>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33" name="Oval 432"/>
            <p:cNvSpPr/>
            <p:nvPr/>
          </p:nvSpPr>
          <p:spPr bwMode="auto">
            <a:xfrm>
              <a:off x="5341096" y="2378190"/>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37" name="Oval 436"/>
            <p:cNvSpPr/>
            <p:nvPr/>
          </p:nvSpPr>
          <p:spPr bwMode="auto">
            <a:xfrm>
              <a:off x="5671862" y="2349737"/>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41" name="Oval 440"/>
            <p:cNvSpPr/>
            <p:nvPr/>
          </p:nvSpPr>
          <p:spPr bwMode="auto">
            <a:xfrm>
              <a:off x="5999071" y="2427983"/>
              <a:ext cx="110251" cy="110251"/>
            </a:xfrm>
            <a:prstGeom prst="ellipse">
              <a:avLst/>
            </a:prstGeom>
            <a:grpFill/>
            <a:ln w="6350"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grpSp>
      <p:grpSp>
        <p:nvGrpSpPr>
          <p:cNvPr id="6" name="Group 5"/>
          <p:cNvGrpSpPr/>
          <p:nvPr/>
        </p:nvGrpSpPr>
        <p:grpSpPr>
          <a:xfrm>
            <a:off x="2422671" y="1600473"/>
            <a:ext cx="3302321" cy="312090"/>
            <a:chOff x="1706228" y="2133964"/>
            <a:chExt cx="4403094" cy="416120"/>
          </a:xfrm>
          <a:solidFill>
            <a:srgbClr val="FF8F06"/>
          </a:solidFill>
        </p:grpSpPr>
        <p:sp>
          <p:nvSpPr>
            <p:cNvPr id="390" name="Oval 389"/>
            <p:cNvSpPr/>
            <p:nvPr/>
          </p:nvSpPr>
          <p:spPr bwMode="auto">
            <a:xfrm>
              <a:off x="1706228" y="2439833"/>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394" name="Oval 393"/>
            <p:cNvSpPr/>
            <p:nvPr/>
          </p:nvSpPr>
          <p:spPr bwMode="auto">
            <a:xfrm>
              <a:off x="2036994" y="2158860"/>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398" name="Oval 397"/>
            <p:cNvSpPr/>
            <p:nvPr/>
          </p:nvSpPr>
          <p:spPr bwMode="auto">
            <a:xfrm>
              <a:off x="2367760" y="2197983"/>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02" name="Oval 401"/>
            <p:cNvSpPr/>
            <p:nvPr/>
          </p:nvSpPr>
          <p:spPr bwMode="auto">
            <a:xfrm>
              <a:off x="2698525" y="2226436"/>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06" name="Oval 405"/>
            <p:cNvSpPr/>
            <p:nvPr/>
          </p:nvSpPr>
          <p:spPr bwMode="auto">
            <a:xfrm>
              <a:off x="3029291" y="2180200"/>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10" name="Oval 409"/>
            <p:cNvSpPr/>
            <p:nvPr/>
          </p:nvSpPr>
          <p:spPr bwMode="auto">
            <a:xfrm>
              <a:off x="3356501" y="2183756"/>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14" name="Oval 413"/>
            <p:cNvSpPr/>
            <p:nvPr/>
          </p:nvSpPr>
          <p:spPr bwMode="auto">
            <a:xfrm>
              <a:off x="3687267" y="2212209"/>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22" name="Oval 421"/>
            <p:cNvSpPr/>
            <p:nvPr/>
          </p:nvSpPr>
          <p:spPr bwMode="auto">
            <a:xfrm>
              <a:off x="4348798" y="2343804"/>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26" name="Oval 425"/>
            <p:cNvSpPr/>
            <p:nvPr/>
          </p:nvSpPr>
          <p:spPr bwMode="auto">
            <a:xfrm>
              <a:off x="4679564" y="2301125"/>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30" name="Oval 429"/>
            <p:cNvSpPr/>
            <p:nvPr/>
          </p:nvSpPr>
          <p:spPr bwMode="auto">
            <a:xfrm>
              <a:off x="5010330" y="2279785"/>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34" name="Oval 433"/>
            <p:cNvSpPr/>
            <p:nvPr/>
          </p:nvSpPr>
          <p:spPr bwMode="auto">
            <a:xfrm>
              <a:off x="5341096" y="2283342"/>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38" name="Oval 437"/>
            <p:cNvSpPr/>
            <p:nvPr/>
          </p:nvSpPr>
          <p:spPr bwMode="auto">
            <a:xfrm>
              <a:off x="5671862" y="2201540"/>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442" name="Oval 441"/>
            <p:cNvSpPr/>
            <p:nvPr/>
          </p:nvSpPr>
          <p:spPr bwMode="auto">
            <a:xfrm>
              <a:off x="5999071" y="2133964"/>
              <a:ext cx="110251" cy="110251"/>
            </a:xfrm>
            <a:prstGeom prst="ellipse">
              <a:avLst/>
            </a:prstGeom>
            <a:grp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grpSp>
      <p:sp>
        <p:nvSpPr>
          <p:cNvPr id="443" name="TextBox 442"/>
          <p:cNvSpPr txBox="1"/>
          <p:nvPr/>
        </p:nvSpPr>
        <p:spPr>
          <a:xfrm>
            <a:off x="1902085" y="1127684"/>
            <a:ext cx="349853" cy="161583"/>
          </a:xfrm>
          <a:prstGeom prst="rect">
            <a:avLst/>
          </a:prstGeom>
          <a:noFill/>
        </p:spPr>
        <p:txBody>
          <a:bodyPr wrap="square" lIns="0" tIns="0" rIns="0" bIns="0" rtlCol="0">
            <a:spAutoFit/>
          </a:bodyPr>
          <a:lstStyle/>
          <a:p>
            <a:pPr algn="r" defTabSz="685800" eaLnBrk="0" fontAlgn="base" hangingPunct="0">
              <a:spcBef>
                <a:spcPct val="0"/>
              </a:spcBef>
              <a:spcAft>
                <a:spcPct val="0"/>
              </a:spcAft>
            </a:pPr>
            <a:r>
              <a:rPr lang="en-US" sz="1050" dirty="0">
                <a:solidFill>
                  <a:srgbClr val="000000"/>
                </a:solidFill>
                <a:latin typeface="Arial"/>
                <a:ea typeface="ＭＳ Ｐゴシック" charset="0"/>
                <a:cs typeface="Arial"/>
              </a:rPr>
              <a:t>60</a:t>
            </a:r>
          </a:p>
        </p:txBody>
      </p:sp>
      <p:sp>
        <p:nvSpPr>
          <p:cNvPr id="444" name="Line 87"/>
          <p:cNvSpPr>
            <a:spLocks noChangeShapeType="1"/>
          </p:cNvSpPr>
          <p:nvPr/>
        </p:nvSpPr>
        <p:spPr bwMode="auto">
          <a:xfrm>
            <a:off x="2289059" y="1212246"/>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445" name="TextBox 444"/>
          <p:cNvSpPr txBox="1"/>
          <p:nvPr/>
        </p:nvSpPr>
        <p:spPr>
          <a:xfrm>
            <a:off x="1902085" y="1370423"/>
            <a:ext cx="349853" cy="161583"/>
          </a:xfrm>
          <a:prstGeom prst="rect">
            <a:avLst/>
          </a:prstGeom>
          <a:noFill/>
        </p:spPr>
        <p:txBody>
          <a:bodyPr wrap="square" lIns="0" tIns="0" rIns="0" bIns="0" rtlCol="0">
            <a:spAutoFit/>
          </a:bodyPr>
          <a:lstStyle/>
          <a:p>
            <a:pPr algn="r" defTabSz="685800" eaLnBrk="0" fontAlgn="base" hangingPunct="0">
              <a:spcBef>
                <a:spcPct val="0"/>
              </a:spcBef>
              <a:spcAft>
                <a:spcPct val="0"/>
              </a:spcAft>
            </a:pPr>
            <a:r>
              <a:rPr lang="en-US" sz="1050" dirty="0">
                <a:solidFill>
                  <a:srgbClr val="000000"/>
                </a:solidFill>
                <a:latin typeface="Arial"/>
                <a:ea typeface="ＭＳ Ｐゴシック" charset="0"/>
                <a:cs typeface="Arial"/>
              </a:rPr>
              <a:t>40</a:t>
            </a:r>
          </a:p>
        </p:txBody>
      </p:sp>
      <p:sp>
        <p:nvSpPr>
          <p:cNvPr id="446" name="Line 87"/>
          <p:cNvSpPr>
            <a:spLocks noChangeShapeType="1"/>
          </p:cNvSpPr>
          <p:nvPr/>
        </p:nvSpPr>
        <p:spPr bwMode="auto">
          <a:xfrm>
            <a:off x="2289059" y="1454985"/>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447" name="TextBox 446"/>
          <p:cNvSpPr txBox="1"/>
          <p:nvPr/>
        </p:nvSpPr>
        <p:spPr>
          <a:xfrm>
            <a:off x="1902085" y="1605160"/>
            <a:ext cx="349853" cy="161583"/>
          </a:xfrm>
          <a:prstGeom prst="rect">
            <a:avLst/>
          </a:prstGeom>
          <a:noFill/>
        </p:spPr>
        <p:txBody>
          <a:bodyPr wrap="square" lIns="0" tIns="0" rIns="0" bIns="0" rtlCol="0">
            <a:spAutoFit/>
          </a:bodyPr>
          <a:lstStyle/>
          <a:p>
            <a:pPr algn="r" defTabSz="685800" eaLnBrk="0" fontAlgn="base" hangingPunct="0">
              <a:spcBef>
                <a:spcPct val="0"/>
              </a:spcBef>
              <a:spcAft>
                <a:spcPct val="0"/>
              </a:spcAft>
            </a:pPr>
            <a:r>
              <a:rPr lang="en-US" sz="1050" dirty="0">
                <a:solidFill>
                  <a:srgbClr val="000000"/>
                </a:solidFill>
                <a:latin typeface="Arial"/>
                <a:ea typeface="ＭＳ Ｐゴシック" charset="0"/>
                <a:cs typeface="Arial"/>
              </a:rPr>
              <a:t>20</a:t>
            </a:r>
          </a:p>
        </p:txBody>
      </p:sp>
      <p:sp>
        <p:nvSpPr>
          <p:cNvPr id="448" name="Line 87"/>
          <p:cNvSpPr>
            <a:spLocks noChangeShapeType="1"/>
          </p:cNvSpPr>
          <p:nvPr/>
        </p:nvSpPr>
        <p:spPr bwMode="auto">
          <a:xfrm>
            <a:off x="2289059" y="1689722"/>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449" name="TextBox 448"/>
          <p:cNvSpPr txBox="1"/>
          <p:nvPr/>
        </p:nvSpPr>
        <p:spPr>
          <a:xfrm>
            <a:off x="1902085" y="1842565"/>
            <a:ext cx="349853" cy="161583"/>
          </a:xfrm>
          <a:prstGeom prst="rect">
            <a:avLst/>
          </a:prstGeom>
          <a:noFill/>
        </p:spPr>
        <p:txBody>
          <a:bodyPr wrap="square" lIns="0" tIns="0" rIns="0" bIns="0" rtlCol="0">
            <a:spAutoFit/>
          </a:bodyPr>
          <a:lstStyle/>
          <a:p>
            <a:pPr algn="r" defTabSz="685800" eaLnBrk="0" fontAlgn="base" hangingPunct="0">
              <a:spcBef>
                <a:spcPct val="0"/>
              </a:spcBef>
              <a:spcAft>
                <a:spcPct val="0"/>
              </a:spcAft>
            </a:pPr>
            <a:r>
              <a:rPr lang="en-US" sz="1050" dirty="0">
                <a:solidFill>
                  <a:srgbClr val="000000"/>
                </a:solidFill>
                <a:latin typeface="Arial"/>
                <a:ea typeface="ＭＳ Ｐゴシック" charset="0"/>
                <a:cs typeface="Arial"/>
              </a:rPr>
              <a:t>0</a:t>
            </a:r>
          </a:p>
        </p:txBody>
      </p:sp>
      <p:sp>
        <p:nvSpPr>
          <p:cNvPr id="450" name="Line 87"/>
          <p:cNvSpPr>
            <a:spLocks noChangeShapeType="1"/>
          </p:cNvSpPr>
          <p:nvPr/>
        </p:nvSpPr>
        <p:spPr bwMode="auto">
          <a:xfrm>
            <a:off x="2289059" y="1927127"/>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456" name="TextBox 455"/>
          <p:cNvSpPr txBox="1"/>
          <p:nvPr/>
        </p:nvSpPr>
        <p:spPr>
          <a:xfrm>
            <a:off x="1902085" y="1989276"/>
            <a:ext cx="349853" cy="161583"/>
          </a:xfrm>
          <a:prstGeom prst="rect">
            <a:avLst/>
          </a:prstGeom>
          <a:noFill/>
        </p:spPr>
        <p:txBody>
          <a:bodyPr wrap="square" lIns="0" tIns="0" rIns="0" bIns="0" rtlCol="0">
            <a:spAutoFit/>
          </a:bodyPr>
          <a:lstStyle/>
          <a:p>
            <a:pPr algn="r" defTabSz="685800" eaLnBrk="0" fontAlgn="base" hangingPunct="0">
              <a:spcBef>
                <a:spcPct val="0"/>
              </a:spcBef>
              <a:spcAft>
                <a:spcPct val="0"/>
              </a:spcAft>
            </a:pPr>
            <a:r>
              <a:rPr lang="en-US" sz="1050" dirty="0">
                <a:solidFill>
                  <a:srgbClr val="000000"/>
                </a:solidFill>
                <a:latin typeface="Arial"/>
                <a:ea typeface="ＭＳ Ｐゴシック" charset="0"/>
                <a:cs typeface="Arial"/>
              </a:rPr>
              <a:t>0.5</a:t>
            </a:r>
          </a:p>
        </p:txBody>
      </p:sp>
      <p:sp>
        <p:nvSpPr>
          <p:cNvPr id="457" name="Line 87"/>
          <p:cNvSpPr>
            <a:spLocks noChangeShapeType="1"/>
          </p:cNvSpPr>
          <p:nvPr/>
        </p:nvSpPr>
        <p:spPr bwMode="auto">
          <a:xfrm>
            <a:off x="2289059" y="2079778"/>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459" name="TextBox 458"/>
          <p:cNvSpPr txBox="1"/>
          <p:nvPr/>
        </p:nvSpPr>
        <p:spPr>
          <a:xfrm>
            <a:off x="1902085" y="2237350"/>
            <a:ext cx="349853" cy="161583"/>
          </a:xfrm>
          <a:prstGeom prst="rect">
            <a:avLst/>
          </a:prstGeom>
          <a:noFill/>
        </p:spPr>
        <p:txBody>
          <a:bodyPr wrap="square" lIns="0" tIns="0" rIns="0" bIns="0" rtlCol="0">
            <a:spAutoFit/>
          </a:bodyPr>
          <a:lstStyle/>
          <a:p>
            <a:pPr algn="r" defTabSz="685800" eaLnBrk="0" fontAlgn="base" hangingPunct="0">
              <a:spcBef>
                <a:spcPct val="0"/>
              </a:spcBef>
              <a:spcAft>
                <a:spcPct val="0"/>
              </a:spcAft>
            </a:pPr>
            <a:r>
              <a:rPr lang="en-US" sz="1050" dirty="0">
                <a:solidFill>
                  <a:srgbClr val="000000"/>
                </a:solidFill>
                <a:latin typeface="Arial"/>
                <a:ea typeface="ＭＳ Ｐゴシック" charset="0"/>
                <a:cs typeface="Arial"/>
              </a:rPr>
              <a:t>0.4</a:t>
            </a:r>
          </a:p>
        </p:txBody>
      </p:sp>
      <p:sp>
        <p:nvSpPr>
          <p:cNvPr id="460" name="Line 87"/>
          <p:cNvSpPr>
            <a:spLocks noChangeShapeType="1"/>
          </p:cNvSpPr>
          <p:nvPr/>
        </p:nvSpPr>
        <p:spPr bwMode="auto">
          <a:xfrm>
            <a:off x="2289059" y="2327852"/>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462" name="TextBox 461"/>
          <p:cNvSpPr txBox="1"/>
          <p:nvPr/>
        </p:nvSpPr>
        <p:spPr>
          <a:xfrm>
            <a:off x="1902085" y="2488093"/>
            <a:ext cx="349853" cy="161583"/>
          </a:xfrm>
          <a:prstGeom prst="rect">
            <a:avLst/>
          </a:prstGeom>
          <a:noFill/>
        </p:spPr>
        <p:txBody>
          <a:bodyPr wrap="square" lIns="0" tIns="0" rIns="0" bIns="0" rtlCol="0">
            <a:spAutoFit/>
          </a:bodyPr>
          <a:lstStyle/>
          <a:p>
            <a:pPr algn="r" defTabSz="685800" eaLnBrk="0" fontAlgn="base" hangingPunct="0">
              <a:spcBef>
                <a:spcPct val="0"/>
              </a:spcBef>
              <a:spcAft>
                <a:spcPct val="0"/>
              </a:spcAft>
            </a:pPr>
            <a:r>
              <a:rPr lang="en-US" sz="1050" dirty="0">
                <a:solidFill>
                  <a:srgbClr val="000000"/>
                </a:solidFill>
                <a:latin typeface="Arial"/>
                <a:ea typeface="ＭＳ Ｐゴシック" charset="0"/>
                <a:cs typeface="Arial"/>
              </a:rPr>
              <a:t>0.3</a:t>
            </a:r>
          </a:p>
        </p:txBody>
      </p:sp>
      <p:sp>
        <p:nvSpPr>
          <p:cNvPr id="463" name="Line 87"/>
          <p:cNvSpPr>
            <a:spLocks noChangeShapeType="1"/>
          </p:cNvSpPr>
          <p:nvPr/>
        </p:nvSpPr>
        <p:spPr bwMode="auto">
          <a:xfrm>
            <a:off x="2289059" y="2578594"/>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465" name="TextBox 464"/>
          <p:cNvSpPr txBox="1"/>
          <p:nvPr/>
        </p:nvSpPr>
        <p:spPr>
          <a:xfrm>
            <a:off x="1902085" y="2741502"/>
            <a:ext cx="349853" cy="161583"/>
          </a:xfrm>
          <a:prstGeom prst="rect">
            <a:avLst/>
          </a:prstGeom>
          <a:noFill/>
        </p:spPr>
        <p:txBody>
          <a:bodyPr wrap="square" lIns="0" tIns="0" rIns="0" bIns="0" rtlCol="0">
            <a:spAutoFit/>
          </a:bodyPr>
          <a:lstStyle/>
          <a:p>
            <a:pPr algn="r" defTabSz="685800" eaLnBrk="0" fontAlgn="base" hangingPunct="0">
              <a:spcBef>
                <a:spcPct val="0"/>
              </a:spcBef>
              <a:spcAft>
                <a:spcPct val="0"/>
              </a:spcAft>
            </a:pPr>
            <a:r>
              <a:rPr lang="en-US" sz="1050" dirty="0">
                <a:solidFill>
                  <a:srgbClr val="000000"/>
                </a:solidFill>
                <a:latin typeface="Arial"/>
                <a:ea typeface="ＭＳ Ｐゴシック" charset="0"/>
                <a:cs typeface="Arial"/>
              </a:rPr>
              <a:t>0.2</a:t>
            </a:r>
          </a:p>
        </p:txBody>
      </p:sp>
      <p:sp>
        <p:nvSpPr>
          <p:cNvPr id="466" name="Line 87"/>
          <p:cNvSpPr>
            <a:spLocks noChangeShapeType="1"/>
          </p:cNvSpPr>
          <p:nvPr/>
        </p:nvSpPr>
        <p:spPr bwMode="auto">
          <a:xfrm>
            <a:off x="2289059" y="2832004"/>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468" name="TextBox 467"/>
          <p:cNvSpPr txBox="1"/>
          <p:nvPr/>
        </p:nvSpPr>
        <p:spPr>
          <a:xfrm>
            <a:off x="1902085" y="2992243"/>
            <a:ext cx="349853" cy="161583"/>
          </a:xfrm>
          <a:prstGeom prst="rect">
            <a:avLst/>
          </a:prstGeom>
          <a:noFill/>
        </p:spPr>
        <p:txBody>
          <a:bodyPr wrap="square" lIns="0" tIns="0" rIns="0" bIns="0" rtlCol="0">
            <a:spAutoFit/>
          </a:bodyPr>
          <a:lstStyle/>
          <a:p>
            <a:pPr algn="r" defTabSz="685800" eaLnBrk="0" fontAlgn="base" hangingPunct="0">
              <a:spcBef>
                <a:spcPct val="0"/>
              </a:spcBef>
              <a:spcAft>
                <a:spcPct val="0"/>
              </a:spcAft>
            </a:pPr>
            <a:r>
              <a:rPr lang="en-US" sz="1050" dirty="0">
                <a:solidFill>
                  <a:srgbClr val="000000"/>
                </a:solidFill>
                <a:latin typeface="Arial"/>
                <a:ea typeface="ＭＳ Ｐゴシック" charset="0"/>
                <a:cs typeface="Arial"/>
              </a:rPr>
              <a:t>0.1</a:t>
            </a:r>
          </a:p>
        </p:txBody>
      </p:sp>
      <p:sp>
        <p:nvSpPr>
          <p:cNvPr id="469" name="Line 87"/>
          <p:cNvSpPr>
            <a:spLocks noChangeShapeType="1"/>
          </p:cNvSpPr>
          <p:nvPr/>
        </p:nvSpPr>
        <p:spPr bwMode="auto">
          <a:xfrm>
            <a:off x="2289059" y="3082745"/>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470" name="Line 87"/>
          <p:cNvSpPr>
            <a:spLocks noChangeShapeType="1"/>
          </p:cNvSpPr>
          <p:nvPr/>
        </p:nvSpPr>
        <p:spPr bwMode="auto">
          <a:xfrm>
            <a:off x="2289059" y="3330820"/>
            <a:ext cx="46172" cy="0"/>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solidFill>
                <a:srgbClr val="FFFFFF"/>
              </a:solidFill>
              <a:latin typeface="Arial"/>
              <a:ea typeface="ＭＳ Ｐゴシック"/>
              <a:cs typeface="Arial"/>
            </a:endParaRPr>
          </a:p>
        </p:txBody>
      </p:sp>
      <p:sp>
        <p:nvSpPr>
          <p:cNvPr id="471" name="Line 307"/>
          <p:cNvSpPr>
            <a:spLocks noChangeAspect="1" noChangeShapeType="1"/>
          </p:cNvSpPr>
          <p:nvPr/>
        </p:nvSpPr>
        <p:spPr bwMode="auto">
          <a:xfrm>
            <a:off x="2342047" y="3332324"/>
            <a:ext cx="0" cy="54233"/>
          </a:xfrm>
          <a:prstGeom prst="line">
            <a:avLst/>
          </a:prstGeom>
          <a:noFill/>
          <a:ln w="19050" cmpd="sng">
            <a:solidFill>
              <a:schemeClr val="bg1"/>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72" name="Line 307"/>
          <p:cNvSpPr>
            <a:spLocks noChangeAspect="1" noChangeShapeType="1"/>
          </p:cNvSpPr>
          <p:nvPr/>
        </p:nvSpPr>
        <p:spPr bwMode="auto">
          <a:xfrm>
            <a:off x="2720828"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73" name="Line 307"/>
          <p:cNvSpPr>
            <a:spLocks noChangeAspect="1" noChangeShapeType="1"/>
          </p:cNvSpPr>
          <p:nvPr/>
        </p:nvSpPr>
        <p:spPr bwMode="auto">
          <a:xfrm>
            <a:off x="2971569"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74" name="Line 307"/>
          <p:cNvSpPr>
            <a:spLocks noChangeAspect="1" noChangeShapeType="1"/>
          </p:cNvSpPr>
          <p:nvPr/>
        </p:nvSpPr>
        <p:spPr bwMode="auto">
          <a:xfrm>
            <a:off x="3222311"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75" name="Line 307"/>
          <p:cNvSpPr>
            <a:spLocks noChangeAspect="1" noChangeShapeType="1"/>
          </p:cNvSpPr>
          <p:nvPr/>
        </p:nvSpPr>
        <p:spPr bwMode="auto">
          <a:xfrm>
            <a:off x="3473053"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76" name="Line 307"/>
          <p:cNvSpPr>
            <a:spLocks noChangeAspect="1" noChangeShapeType="1"/>
          </p:cNvSpPr>
          <p:nvPr/>
        </p:nvSpPr>
        <p:spPr bwMode="auto">
          <a:xfrm>
            <a:off x="3723795"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77" name="Line 307"/>
          <p:cNvSpPr>
            <a:spLocks noChangeAspect="1" noChangeShapeType="1"/>
          </p:cNvSpPr>
          <p:nvPr/>
        </p:nvSpPr>
        <p:spPr bwMode="auto">
          <a:xfrm>
            <a:off x="3974537"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78" name="Line 307"/>
          <p:cNvSpPr>
            <a:spLocks noChangeAspect="1" noChangeShapeType="1"/>
          </p:cNvSpPr>
          <p:nvPr/>
        </p:nvSpPr>
        <p:spPr bwMode="auto">
          <a:xfrm>
            <a:off x="4225279"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79" name="Line 307"/>
          <p:cNvSpPr>
            <a:spLocks noChangeAspect="1" noChangeShapeType="1"/>
          </p:cNvSpPr>
          <p:nvPr/>
        </p:nvSpPr>
        <p:spPr bwMode="auto">
          <a:xfrm>
            <a:off x="4476020"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80" name="Line 307"/>
          <p:cNvSpPr>
            <a:spLocks noChangeAspect="1" noChangeShapeType="1"/>
          </p:cNvSpPr>
          <p:nvPr/>
        </p:nvSpPr>
        <p:spPr bwMode="auto">
          <a:xfrm>
            <a:off x="4726763"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81" name="Line 307"/>
          <p:cNvSpPr>
            <a:spLocks noChangeAspect="1" noChangeShapeType="1"/>
          </p:cNvSpPr>
          <p:nvPr/>
        </p:nvSpPr>
        <p:spPr bwMode="auto">
          <a:xfrm>
            <a:off x="4977504"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82" name="Line 307"/>
          <p:cNvSpPr>
            <a:spLocks noChangeAspect="1" noChangeShapeType="1"/>
          </p:cNvSpPr>
          <p:nvPr/>
        </p:nvSpPr>
        <p:spPr bwMode="auto">
          <a:xfrm>
            <a:off x="5228246"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83" name="Line 307"/>
          <p:cNvSpPr>
            <a:spLocks noChangeAspect="1" noChangeShapeType="1"/>
          </p:cNvSpPr>
          <p:nvPr/>
        </p:nvSpPr>
        <p:spPr bwMode="auto">
          <a:xfrm>
            <a:off x="5473653"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84" name="Line 307"/>
          <p:cNvSpPr>
            <a:spLocks noChangeAspect="1" noChangeShapeType="1"/>
          </p:cNvSpPr>
          <p:nvPr/>
        </p:nvSpPr>
        <p:spPr bwMode="auto">
          <a:xfrm>
            <a:off x="5724395" y="3332324"/>
            <a:ext cx="0" cy="54233"/>
          </a:xfrm>
          <a:prstGeom prst="line">
            <a:avLst/>
          </a:prstGeom>
          <a:noFill/>
          <a:ln w="19050" cmpd="sng">
            <a:solidFill>
              <a:srgbClr val="000000"/>
            </a:solidFill>
            <a:round/>
            <a:headEnd/>
            <a:tailEnd/>
          </a:ln>
          <a:extLst>
            <a:ext uri="{909E8E84-426E-40dd-AFC4-6F175D3DCCD1}">
              <a14:hiddenFill xmlns="" xmlns:a14="http://schemas.microsoft.com/office/drawing/2010/main">
                <a:noFill/>
              </a14:hiddenFill>
            </a:ext>
          </a:extLst>
        </p:spPr>
        <p:txBody>
          <a:bodyPr/>
          <a:lstStyle/>
          <a:p>
            <a:pPr defTabSz="342900">
              <a:defRPr/>
            </a:pPr>
            <a:endParaRPr lang="en-US" sz="1050">
              <a:ln>
                <a:solidFill>
                  <a:srgbClr val="FFFFFF"/>
                </a:solidFill>
              </a:ln>
              <a:solidFill>
                <a:srgbClr val="FFFFFF"/>
              </a:solidFill>
              <a:latin typeface="Arial"/>
              <a:ea typeface="ＭＳ Ｐゴシック"/>
              <a:cs typeface="Arial"/>
            </a:endParaRPr>
          </a:p>
        </p:txBody>
      </p:sp>
      <p:sp>
        <p:nvSpPr>
          <p:cNvPr id="485" name="TextBox 484"/>
          <p:cNvSpPr txBox="1"/>
          <p:nvPr/>
        </p:nvSpPr>
        <p:spPr>
          <a:xfrm>
            <a:off x="4647876" y="3392364"/>
            <a:ext cx="152383"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8</a:t>
            </a:r>
          </a:p>
        </p:txBody>
      </p:sp>
      <p:sp>
        <p:nvSpPr>
          <p:cNvPr id="486" name="TextBox 485"/>
          <p:cNvSpPr txBox="1"/>
          <p:nvPr/>
        </p:nvSpPr>
        <p:spPr>
          <a:xfrm>
            <a:off x="4298359" y="3392364"/>
            <a:ext cx="349853"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7</a:t>
            </a:r>
          </a:p>
        </p:txBody>
      </p:sp>
      <p:sp>
        <p:nvSpPr>
          <p:cNvPr id="487" name="TextBox 486"/>
          <p:cNvSpPr txBox="1"/>
          <p:nvPr/>
        </p:nvSpPr>
        <p:spPr>
          <a:xfrm>
            <a:off x="3836887" y="3392364"/>
            <a:ext cx="272160"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5</a:t>
            </a:r>
          </a:p>
        </p:txBody>
      </p:sp>
      <p:sp>
        <p:nvSpPr>
          <p:cNvPr id="488" name="TextBox 487"/>
          <p:cNvSpPr txBox="1"/>
          <p:nvPr/>
        </p:nvSpPr>
        <p:spPr>
          <a:xfrm>
            <a:off x="4047618" y="3392364"/>
            <a:ext cx="349853"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6</a:t>
            </a:r>
          </a:p>
        </p:txBody>
      </p:sp>
      <p:sp>
        <p:nvSpPr>
          <p:cNvPr id="489" name="TextBox 488"/>
          <p:cNvSpPr txBox="1"/>
          <p:nvPr/>
        </p:nvSpPr>
        <p:spPr>
          <a:xfrm>
            <a:off x="3647575" y="3392364"/>
            <a:ext cx="152383"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4</a:t>
            </a:r>
          </a:p>
        </p:txBody>
      </p:sp>
      <p:sp>
        <p:nvSpPr>
          <p:cNvPr id="490" name="TextBox 489"/>
          <p:cNvSpPr txBox="1"/>
          <p:nvPr/>
        </p:nvSpPr>
        <p:spPr>
          <a:xfrm>
            <a:off x="3396834" y="3392364"/>
            <a:ext cx="152383"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3</a:t>
            </a:r>
          </a:p>
        </p:txBody>
      </p:sp>
      <p:sp>
        <p:nvSpPr>
          <p:cNvPr id="491" name="TextBox 490"/>
          <p:cNvSpPr txBox="1"/>
          <p:nvPr/>
        </p:nvSpPr>
        <p:spPr>
          <a:xfrm>
            <a:off x="3084662" y="3392364"/>
            <a:ext cx="272160"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2</a:t>
            </a:r>
          </a:p>
        </p:txBody>
      </p:sp>
      <p:sp>
        <p:nvSpPr>
          <p:cNvPr id="492" name="TextBox 491"/>
          <p:cNvSpPr txBox="1"/>
          <p:nvPr/>
        </p:nvSpPr>
        <p:spPr>
          <a:xfrm>
            <a:off x="2895350" y="3392364"/>
            <a:ext cx="152383"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1</a:t>
            </a:r>
          </a:p>
        </p:txBody>
      </p:sp>
      <p:sp>
        <p:nvSpPr>
          <p:cNvPr id="493" name="TextBox 492"/>
          <p:cNvSpPr txBox="1"/>
          <p:nvPr/>
        </p:nvSpPr>
        <p:spPr>
          <a:xfrm>
            <a:off x="2591258" y="3392364"/>
            <a:ext cx="312094"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dirty="0">
                <a:solidFill>
                  <a:srgbClr val="000000"/>
                </a:solidFill>
                <a:latin typeface="Arial"/>
                <a:ea typeface="ＭＳ Ｐゴシック" charset="0"/>
                <a:cs typeface="Arial"/>
              </a:rPr>
              <a:t>0.5</a:t>
            </a:r>
          </a:p>
        </p:txBody>
      </p:sp>
      <p:sp>
        <p:nvSpPr>
          <p:cNvPr id="524" name="Cross 523"/>
          <p:cNvSpPr/>
          <p:nvPr/>
        </p:nvSpPr>
        <p:spPr bwMode="auto">
          <a:xfrm rot="18900000">
            <a:off x="2432229" y="3284476"/>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cxnSp>
        <p:nvCxnSpPr>
          <p:cNvPr id="53" name="直線矢印コネクタ 6"/>
          <p:cNvCxnSpPr/>
          <p:nvPr/>
        </p:nvCxnSpPr>
        <p:spPr>
          <a:xfrm>
            <a:off x="1964403" y="2942209"/>
            <a:ext cx="453470" cy="114701"/>
          </a:xfrm>
          <a:prstGeom prst="straightConnector1">
            <a:avLst/>
          </a:prstGeom>
          <a:ln w="12700">
            <a:solidFill>
              <a:srgbClr val="32C839"/>
            </a:solidFill>
            <a:tailEnd type="stealth"/>
          </a:ln>
          <a:effectLst/>
        </p:spPr>
        <p:style>
          <a:lnRef idx="2">
            <a:schemeClr val="accent1"/>
          </a:lnRef>
          <a:fillRef idx="0">
            <a:schemeClr val="accent1"/>
          </a:fillRef>
          <a:effectRef idx="1">
            <a:schemeClr val="accent1"/>
          </a:effectRef>
          <a:fontRef idx="minor">
            <a:schemeClr val="tx1"/>
          </a:fontRef>
        </p:style>
      </p:cxnSp>
      <p:sp>
        <p:nvSpPr>
          <p:cNvPr id="539" name="Isosceles Triangle 538"/>
          <p:cNvSpPr/>
          <p:nvPr/>
        </p:nvSpPr>
        <p:spPr bwMode="auto">
          <a:xfrm>
            <a:off x="2412683" y="2717094"/>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40" name="Isosceles Triangle 539"/>
          <p:cNvSpPr/>
          <p:nvPr/>
        </p:nvSpPr>
        <p:spPr bwMode="auto">
          <a:xfrm>
            <a:off x="2412683" y="2746437"/>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41" name="Isosceles Triangle 540"/>
          <p:cNvSpPr/>
          <p:nvPr/>
        </p:nvSpPr>
        <p:spPr bwMode="auto">
          <a:xfrm>
            <a:off x="2412683" y="2810456"/>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44" name="Rectangle 543"/>
          <p:cNvSpPr/>
          <p:nvPr/>
        </p:nvSpPr>
        <p:spPr bwMode="auto">
          <a:xfrm>
            <a:off x="2684763" y="3290600"/>
            <a:ext cx="74689" cy="74689"/>
          </a:xfrm>
          <a:prstGeom prst="rect">
            <a:avLst/>
          </a:prstGeom>
          <a:solidFill>
            <a:srgbClr val="DF4567"/>
          </a:solidFill>
          <a:ln w="9525" cap="flat" cmpd="sng" algn="ctr">
            <a:solidFill>
              <a:srgbClr val="DF456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45" name="Oval 544"/>
          <p:cNvSpPr/>
          <p:nvPr/>
        </p:nvSpPr>
        <p:spPr bwMode="auto">
          <a:xfrm>
            <a:off x="2678747" y="3283645"/>
            <a:ext cx="82688" cy="82688"/>
          </a:xfrm>
          <a:prstGeom prst="ellipse">
            <a:avLst/>
          </a:prstGeom>
          <a:solidFill>
            <a:srgbClr val="7F7F7F"/>
          </a:solidFill>
          <a:ln w="9525" cmpd="sng">
            <a:solidFill>
              <a:srgbClr val="7F7F7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47" name="Isosceles Triangle 546"/>
          <p:cNvSpPr/>
          <p:nvPr/>
        </p:nvSpPr>
        <p:spPr bwMode="auto">
          <a:xfrm>
            <a:off x="2660757" y="2615730"/>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48" name="Rectangle 547"/>
          <p:cNvSpPr/>
          <p:nvPr/>
        </p:nvSpPr>
        <p:spPr bwMode="auto">
          <a:xfrm rot="18900000">
            <a:off x="2676760" y="3154559"/>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49" name="Rectangle 548"/>
          <p:cNvSpPr/>
          <p:nvPr/>
        </p:nvSpPr>
        <p:spPr bwMode="auto">
          <a:xfrm>
            <a:off x="2676761" y="3101210"/>
            <a:ext cx="74689" cy="74689"/>
          </a:xfrm>
          <a:prstGeom prst="rect">
            <a:avLst/>
          </a:prstGeom>
          <a:solidFill>
            <a:srgbClr val="32C83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50" name="Isosceles Triangle 549"/>
          <p:cNvSpPr/>
          <p:nvPr/>
        </p:nvSpPr>
        <p:spPr bwMode="auto">
          <a:xfrm>
            <a:off x="2660757" y="3079870"/>
            <a:ext cx="106699" cy="90694"/>
          </a:xfrm>
          <a:prstGeom prst="triangle">
            <a:avLst/>
          </a:prstGeom>
          <a:solidFill>
            <a:srgbClr val="32C83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51" name="Cross 550"/>
          <p:cNvSpPr/>
          <p:nvPr/>
        </p:nvSpPr>
        <p:spPr bwMode="auto">
          <a:xfrm rot="18900000">
            <a:off x="2680303" y="3284476"/>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52" name="Isosceles Triangle 551"/>
          <p:cNvSpPr/>
          <p:nvPr/>
        </p:nvSpPr>
        <p:spPr bwMode="auto">
          <a:xfrm>
            <a:off x="2660757" y="2677083"/>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53" name="Isosceles Triangle 552"/>
          <p:cNvSpPr/>
          <p:nvPr/>
        </p:nvSpPr>
        <p:spPr bwMode="auto">
          <a:xfrm>
            <a:off x="2660757" y="2693087"/>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54" name="Isosceles Triangle 553"/>
          <p:cNvSpPr/>
          <p:nvPr/>
        </p:nvSpPr>
        <p:spPr bwMode="auto">
          <a:xfrm>
            <a:off x="2660757" y="2770443"/>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55" name="Rectangle 554"/>
          <p:cNvSpPr/>
          <p:nvPr/>
        </p:nvSpPr>
        <p:spPr bwMode="auto">
          <a:xfrm>
            <a:off x="2932225" y="3290600"/>
            <a:ext cx="74689" cy="74689"/>
          </a:xfrm>
          <a:prstGeom prst="rect">
            <a:avLst/>
          </a:prstGeom>
          <a:solidFill>
            <a:srgbClr val="DF4567"/>
          </a:solidFill>
          <a:ln w="9525" cap="flat" cmpd="sng" algn="ctr">
            <a:solidFill>
              <a:srgbClr val="DF456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56" name="Oval 555"/>
          <p:cNvSpPr/>
          <p:nvPr/>
        </p:nvSpPr>
        <p:spPr bwMode="auto">
          <a:xfrm>
            <a:off x="2928226" y="3283645"/>
            <a:ext cx="82688" cy="82688"/>
          </a:xfrm>
          <a:prstGeom prst="ellipse">
            <a:avLst/>
          </a:prstGeom>
          <a:solidFill>
            <a:srgbClr val="A6A6A6"/>
          </a:solidFill>
          <a:ln w="9525" cmpd="sng">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58" name="Isosceles Triangle 557"/>
          <p:cNvSpPr/>
          <p:nvPr/>
        </p:nvSpPr>
        <p:spPr bwMode="auto">
          <a:xfrm>
            <a:off x="2916221" y="2255622"/>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59" name="Rectangle 558"/>
          <p:cNvSpPr/>
          <p:nvPr/>
        </p:nvSpPr>
        <p:spPr bwMode="auto">
          <a:xfrm rot="18900000">
            <a:off x="2932225" y="3026520"/>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61" name="Isosceles Triangle 560"/>
          <p:cNvSpPr/>
          <p:nvPr/>
        </p:nvSpPr>
        <p:spPr bwMode="auto">
          <a:xfrm>
            <a:off x="2916221" y="3258590"/>
            <a:ext cx="106699" cy="90694"/>
          </a:xfrm>
          <a:prstGeom prst="triangle">
            <a:avLst/>
          </a:prstGeom>
          <a:solidFill>
            <a:srgbClr val="32C83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62" name="Cross 561"/>
          <p:cNvSpPr/>
          <p:nvPr/>
        </p:nvSpPr>
        <p:spPr bwMode="auto">
          <a:xfrm rot="18900000">
            <a:off x="2929558" y="3225792"/>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63" name="Isosceles Triangle 562"/>
          <p:cNvSpPr/>
          <p:nvPr/>
        </p:nvSpPr>
        <p:spPr bwMode="auto">
          <a:xfrm>
            <a:off x="2916221" y="2314307"/>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64" name="Isosceles Triangle 563"/>
          <p:cNvSpPr/>
          <p:nvPr/>
        </p:nvSpPr>
        <p:spPr bwMode="auto">
          <a:xfrm>
            <a:off x="2916221" y="2463685"/>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66" name="Rectangle 565"/>
          <p:cNvSpPr/>
          <p:nvPr/>
        </p:nvSpPr>
        <p:spPr bwMode="auto">
          <a:xfrm>
            <a:off x="3188915" y="3290600"/>
            <a:ext cx="74689" cy="74689"/>
          </a:xfrm>
          <a:prstGeom prst="rect">
            <a:avLst/>
          </a:prstGeom>
          <a:solidFill>
            <a:srgbClr val="DF4567"/>
          </a:solidFill>
          <a:ln w="9525" cap="flat" cmpd="sng" algn="ctr">
            <a:solidFill>
              <a:srgbClr val="DF456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67" name="Oval 566"/>
          <p:cNvSpPr/>
          <p:nvPr/>
        </p:nvSpPr>
        <p:spPr bwMode="auto">
          <a:xfrm>
            <a:off x="3182899" y="3283645"/>
            <a:ext cx="82688" cy="82688"/>
          </a:xfrm>
          <a:prstGeom prst="ellipse">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69" name="Isosceles Triangle 568"/>
          <p:cNvSpPr/>
          <p:nvPr/>
        </p:nvSpPr>
        <p:spPr bwMode="auto">
          <a:xfrm>
            <a:off x="3164907" y="2687752"/>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70" name="Rectangle 569"/>
          <p:cNvSpPr/>
          <p:nvPr/>
        </p:nvSpPr>
        <p:spPr bwMode="auto">
          <a:xfrm rot="18900000">
            <a:off x="3186247" y="3165229"/>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74" name="Isosceles Triangle 573"/>
          <p:cNvSpPr/>
          <p:nvPr/>
        </p:nvSpPr>
        <p:spPr bwMode="auto">
          <a:xfrm>
            <a:off x="3164907" y="2717094"/>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76" name="Isosceles Triangle 575"/>
          <p:cNvSpPr/>
          <p:nvPr/>
        </p:nvSpPr>
        <p:spPr bwMode="auto">
          <a:xfrm>
            <a:off x="3164907" y="2818458"/>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77" name="Rectangle 576"/>
          <p:cNvSpPr/>
          <p:nvPr/>
        </p:nvSpPr>
        <p:spPr bwMode="auto">
          <a:xfrm>
            <a:off x="3436989" y="3290600"/>
            <a:ext cx="74689" cy="74689"/>
          </a:xfrm>
          <a:prstGeom prst="rect">
            <a:avLst/>
          </a:prstGeom>
          <a:solidFill>
            <a:srgbClr val="DF4567"/>
          </a:solidFill>
          <a:ln w="9525" cap="flat" cmpd="sng" algn="ctr">
            <a:solidFill>
              <a:srgbClr val="DF456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78" name="Oval 577"/>
          <p:cNvSpPr/>
          <p:nvPr/>
        </p:nvSpPr>
        <p:spPr bwMode="auto">
          <a:xfrm>
            <a:off x="3430973" y="3283645"/>
            <a:ext cx="82688" cy="82688"/>
          </a:xfrm>
          <a:prstGeom prst="ellipse">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80" name="Isosceles Triangle 579"/>
          <p:cNvSpPr/>
          <p:nvPr/>
        </p:nvSpPr>
        <p:spPr bwMode="auto">
          <a:xfrm>
            <a:off x="3412982" y="2655743"/>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81" name="Rectangle 580"/>
          <p:cNvSpPr/>
          <p:nvPr/>
        </p:nvSpPr>
        <p:spPr bwMode="auto">
          <a:xfrm rot="18900000">
            <a:off x="3428987" y="3095874"/>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85" name="Isosceles Triangle 584"/>
          <p:cNvSpPr/>
          <p:nvPr/>
        </p:nvSpPr>
        <p:spPr bwMode="auto">
          <a:xfrm>
            <a:off x="3412982" y="2717094"/>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88" name="Rectangle 587"/>
          <p:cNvSpPr/>
          <p:nvPr/>
        </p:nvSpPr>
        <p:spPr bwMode="auto">
          <a:xfrm>
            <a:off x="3687731" y="3290600"/>
            <a:ext cx="74689" cy="74689"/>
          </a:xfrm>
          <a:prstGeom prst="rect">
            <a:avLst/>
          </a:prstGeom>
          <a:solidFill>
            <a:srgbClr val="DF4567"/>
          </a:solidFill>
          <a:ln w="9525" cap="flat" cmpd="sng" algn="ctr">
            <a:solidFill>
              <a:srgbClr val="DF456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89" name="Oval 588"/>
          <p:cNvSpPr/>
          <p:nvPr/>
        </p:nvSpPr>
        <p:spPr bwMode="auto">
          <a:xfrm>
            <a:off x="3681715" y="3283645"/>
            <a:ext cx="82688" cy="82688"/>
          </a:xfrm>
          <a:prstGeom prst="ellipse">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91" name="Isosceles Triangle 590"/>
          <p:cNvSpPr/>
          <p:nvPr/>
        </p:nvSpPr>
        <p:spPr bwMode="auto">
          <a:xfrm>
            <a:off x="3663724" y="2354319"/>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92" name="Rectangle 591"/>
          <p:cNvSpPr/>
          <p:nvPr/>
        </p:nvSpPr>
        <p:spPr bwMode="auto">
          <a:xfrm rot="18900000">
            <a:off x="3679728" y="2597058"/>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95" name="Cross 594"/>
          <p:cNvSpPr/>
          <p:nvPr/>
        </p:nvSpPr>
        <p:spPr bwMode="auto">
          <a:xfrm rot="18900000">
            <a:off x="3683270" y="3039068"/>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96" name="Isosceles Triangle 595"/>
          <p:cNvSpPr/>
          <p:nvPr/>
        </p:nvSpPr>
        <p:spPr bwMode="auto">
          <a:xfrm>
            <a:off x="3663724" y="2447680"/>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97" name="Isosceles Triangle 596"/>
          <p:cNvSpPr/>
          <p:nvPr/>
        </p:nvSpPr>
        <p:spPr bwMode="auto">
          <a:xfrm>
            <a:off x="3663724" y="2388996"/>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99" name="Rectangle 598"/>
          <p:cNvSpPr/>
          <p:nvPr/>
        </p:nvSpPr>
        <p:spPr bwMode="auto">
          <a:xfrm>
            <a:off x="3941142" y="3290600"/>
            <a:ext cx="74689" cy="74689"/>
          </a:xfrm>
          <a:prstGeom prst="rect">
            <a:avLst/>
          </a:prstGeom>
          <a:solidFill>
            <a:srgbClr val="DF4567"/>
          </a:solidFill>
          <a:ln w="9525" cap="flat" cmpd="sng" algn="ctr">
            <a:solidFill>
              <a:srgbClr val="DF456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00" name="Oval 599"/>
          <p:cNvSpPr/>
          <p:nvPr/>
        </p:nvSpPr>
        <p:spPr bwMode="auto">
          <a:xfrm>
            <a:off x="3935125" y="3283645"/>
            <a:ext cx="82688" cy="82688"/>
          </a:xfrm>
          <a:prstGeom prst="ellipse">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02" name="Isosceles Triangle 601"/>
          <p:cNvSpPr/>
          <p:nvPr/>
        </p:nvSpPr>
        <p:spPr bwMode="auto">
          <a:xfrm>
            <a:off x="3917134" y="2202273"/>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03" name="Rectangle 602"/>
          <p:cNvSpPr/>
          <p:nvPr/>
        </p:nvSpPr>
        <p:spPr bwMode="auto">
          <a:xfrm rot="18900000">
            <a:off x="3933139" y="2250288"/>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07" name="Isosceles Triangle 606"/>
          <p:cNvSpPr/>
          <p:nvPr/>
        </p:nvSpPr>
        <p:spPr bwMode="auto">
          <a:xfrm>
            <a:off x="3917134" y="2084904"/>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08" name="Isosceles Triangle 607"/>
          <p:cNvSpPr/>
          <p:nvPr/>
        </p:nvSpPr>
        <p:spPr bwMode="auto">
          <a:xfrm>
            <a:off x="3917134" y="2175598"/>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09" name="Isosceles Triangle 608"/>
          <p:cNvSpPr/>
          <p:nvPr/>
        </p:nvSpPr>
        <p:spPr bwMode="auto">
          <a:xfrm>
            <a:off x="3917134" y="2130252"/>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10" name="Rectangle 609"/>
          <p:cNvSpPr/>
          <p:nvPr/>
        </p:nvSpPr>
        <p:spPr bwMode="auto">
          <a:xfrm>
            <a:off x="4189215" y="3290600"/>
            <a:ext cx="74689" cy="74689"/>
          </a:xfrm>
          <a:prstGeom prst="rect">
            <a:avLst/>
          </a:prstGeom>
          <a:solidFill>
            <a:srgbClr val="DF4567"/>
          </a:solidFill>
          <a:ln w="9525" cap="flat" cmpd="sng" algn="ctr">
            <a:solidFill>
              <a:srgbClr val="DF456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13" name="Isosceles Triangle 612"/>
          <p:cNvSpPr/>
          <p:nvPr/>
        </p:nvSpPr>
        <p:spPr bwMode="auto">
          <a:xfrm>
            <a:off x="4165209" y="2154258"/>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14" name="Rectangle 613"/>
          <p:cNvSpPr/>
          <p:nvPr/>
        </p:nvSpPr>
        <p:spPr bwMode="auto">
          <a:xfrm rot="18900000">
            <a:off x="4181214" y="2287633"/>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18" name="Isosceles Triangle 617"/>
          <p:cNvSpPr/>
          <p:nvPr/>
        </p:nvSpPr>
        <p:spPr bwMode="auto">
          <a:xfrm>
            <a:off x="4165209" y="2188936"/>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19" name="Isosceles Triangle 618"/>
          <p:cNvSpPr/>
          <p:nvPr/>
        </p:nvSpPr>
        <p:spPr bwMode="auto">
          <a:xfrm>
            <a:off x="4165209" y="2223613"/>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43" name="Rectangle 642"/>
          <p:cNvSpPr/>
          <p:nvPr/>
        </p:nvSpPr>
        <p:spPr bwMode="auto">
          <a:xfrm>
            <a:off x="4941441" y="3157227"/>
            <a:ext cx="74689" cy="74689"/>
          </a:xfrm>
          <a:prstGeom prst="rect">
            <a:avLst/>
          </a:prstGeom>
          <a:solidFill>
            <a:srgbClr val="FE547C"/>
          </a:solidFill>
          <a:ln w="9525" cap="flat" cmpd="sng" algn="ctr">
            <a:solidFill>
              <a:srgbClr val="FE547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46" name="Isosceles Triangle 645"/>
          <p:cNvSpPr/>
          <p:nvPr/>
        </p:nvSpPr>
        <p:spPr bwMode="auto">
          <a:xfrm>
            <a:off x="4917434" y="2183601"/>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53" name="Isosceles Triangle 652"/>
          <p:cNvSpPr/>
          <p:nvPr/>
        </p:nvSpPr>
        <p:spPr bwMode="auto">
          <a:xfrm>
            <a:off x="4917434" y="2095575"/>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54" name="Rectangle 653"/>
          <p:cNvSpPr/>
          <p:nvPr/>
        </p:nvSpPr>
        <p:spPr bwMode="auto">
          <a:xfrm>
            <a:off x="5192184" y="2845133"/>
            <a:ext cx="74689" cy="74689"/>
          </a:xfrm>
          <a:prstGeom prst="rect">
            <a:avLst/>
          </a:prstGeom>
          <a:solidFill>
            <a:srgbClr val="FE547C"/>
          </a:solidFill>
          <a:ln w="9525" cap="flat" cmpd="sng" algn="ctr">
            <a:solidFill>
              <a:srgbClr val="FE547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55" name="Oval 654"/>
          <p:cNvSpPr/>
          <p:nvPr/>
        </p:nvSpPr>
        <p:spPr bwMode="auto">
          <a:xfrm>
            <a:off x="5186167" y="3158275"/>
            <a:ext cx="82688" cy="82688"/>
          </a:xfrm>
          <a:prstGeom prst="ellipse">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57" name="Isosceles Triangle 656"/>
          <p:cNvSpPr/>
          <p:nvPr/>
        </p:nvSpPr>
        <p:spPr bwMode="auto">
          <a:xfrm>
            <a:off x="5168176" y="2079570"/>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61" name="Cross 660"/>
          <p:cNvSpPr/>
          <p:nvPr/>
        </p:nvSpPr>
        <p:spPr bwMode="auto">
          <a:xfrm rot="18900000">
            <a:off x="5190391" y="3284476"/>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63" name="Isosceles Triangle 662"/>
          <p:cNvSpPr/>
          <p:nvPr/>
        </p:nvSpPr>
        <p:spPr bwMode="auto">
          <a:xfrm>
            <a:off x="5168176" y="2114247"/>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64" name="Isosceles Triangle 663"/>
          <p:cNvSpPr/>
          <p:nvPr/>
        </p:nvSpPr>
        <p:spPr bwMode="auto">
          <a:xfrm>
            <a:off x="5168176" y="2031555"/>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65" name="Rectangle 664"/>
          <p:cNvSpPr/>
          <p:nvPr/>
        </p:nvSpPr>
        <p:spPr bwMode="auto">
          <a:xfrm>
            <a:off x="5437590" y="2783781"/>
            <a:ext cx="74689" cy="74689"/>
          </a:xfrm>
          <a:prstGeom prst="rect">
            <a:avLst/>
          </a:prstGeom>
          <a:solidFill>
            <a:srgbClr val="FE547C"/>
          </a:solidFill>
          <a:ln w="9525" cap="flat" cmpd="sng" algn="ctr">
            <a:solidFill>
              <a:srgbClr val="FE547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66" name="Oval 665"/>
          <p:cNvSpPr/>
          <p:nvPr/>
        </p:nvSpPr>
        <p:spPr bwMode="auto">
          <a:xfrm>
            <a:off x="5431574" y="3016899"/>
            <a:ext cx="82688" cy="82688"/>
          </a:xfrm>
          <a:prstGeom prst="ellipse">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68" name="Isosceles Triangle 667"/>
          <p:cNvSpPr/>
          <p:nvPr/>
        </p:nvSpPr>
        <p:spPr bwMode="auto">
          <a:xfrm>
            <a:off x="5413583" y="2212943"/>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70" name="Rectangle 669"/>
          <p:cNvSpPr/>
          <p:nvPr/>
        </p:nvSpPr>
        <p:spPr bwMode="auto">
          <a:xfrm>
            <a:off x="5437590" y="3290600"/>
            <a:ext cx="74689" cy="74689"/>
          </a:xfrm>
          <a:prstGeom prst="rect">
            <a:avLst/>
          </a:prstGeom>
          <a:solidFill>
            <a:srgbClr val="32C83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72" name="Cross 671"/>
          <p:cNvSpPr/>
          <p:nvPr/>
        </p:nvSpPr>
        <p:spPr bwMode="auto">
          <a:xfrm rot="18900000">
            <a:off x="5435797" y="3284476"/>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73" name="Isosceles Triangle 672"/>
          <p:cNvSpPr/>
          <p:nvPr/>
        </p:nvSpPr>
        <p:spPr bwMode="auto">
          <a:xfrm>
            <a:off x="5413583" y="2188936"/>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74" name="Isosceles Triangle 673"/>
          <p:cNvSpPr/>
          <p:nvPr/>
        </p:nvSpPr>
        <p:spPr bwMode="auto">
          <a:xfrm>
            <a:off x="5413583" y="2252955"/>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76" name="Rectangle 675"/>
          <p:cNvSpPr/>
          <p:nvPr/>
        </p:nvSpPr>
        <p:spPr bwMode="auto">
          <a:xfrm>
            <a:off x="5688332" y="2567716"/>
            <a:ext cx="74689" cy="74689"/>
          </a:xfrm>
          <a:prstGeom prst="rect">
            <a:avLst/>
          </a:prstGeom>
          <a:solidFill>
            <a:srgbClr val="FE547C"/>
          </a:solidFill>
          <a:ln w="9525" cap="flat" cmpd="sng" algn="ctr">
            <a:solidFill>
              <a:srgbClr val="FE547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77" name="Oval 676"/>
          <p:cNvSpPr/>
          <p:nvPr/>
        </p:nvSpPr>
        <p:spPr bwMode="auto">
          <a:xfrm>
            <a:off x="5682316" y="2822173"/>
            <a:ext cx="82688" cy="82688"/>
          </a:xfrm>
          <a:prstGeom prst="ellipse">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79" name="Isosceles Triangle 678"/>
          <p:cNvSpPr/>
          <p:nvPr/>
        </p:nvSpPr>
        <p:spPr bwMode="auto">
          <a:xfrm>
            <a:off x="5664325" y="2156926"/>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81" name="Rectangle 680"/>
          <p:cNvSpPr/>
          <p:nvPr/>
        </p:nvSpPr>
        <p:spPr bwMode="auto">
          <a:xfrm>
            <a:off x="5680330" y="3290600"/>
            <a:ext cx="74689" cy="74689"/>
          </a:xfrm>
          <a:prstGeom prst="rect">
            <a:avLst/>
          </a:prstGeom>
          <a:solidFill>
            <a:srgbClr val="32C83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83" name="Cross 682"/>
          <p:cNvSpPr/>
          <p:nvPr/>
        </p:nvSpPr>
        <p:spPr bwMode="auto">
          <a:xfrm rot="18900000">
            <a:off x="5675867" y="3284475"/>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84" name="Isosceles Triangle 683"/>
          <p:cNvSpPr/>
          <p:nvPr/>
        </p:nvSpPr>
        <p:spPr bwMode="auto">
          <a:xfrm>
            <a:off x="5664325" y="2204940"/>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87" name="Rectangle 686"/>
          <p:cNvSpPr/>
          <p:nvPr/>
        </p:nvSpPr>
        <p:spPr bwMode="auto">
          <a:xfrm rot="18900000">
            <a:off x="4186548" y="3261258"/>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90" name="Rectangle 689"/>
          <p:cNvSpPr/>
          <p:nvPr/>
        </p:nvSpPr>
        <p:spPr bwMode="auto">
          <a:xfrm rot="18900000">
            <a:off x="4933437" y="2164930"/>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91" name="Rectangle 690"/>
          <p:cNvSpPr/>
          <p:nvPr/>
        </p:nvSpPr>
        <p:spPr bwMode="auto">
          <a:xfrm rot="18900000">
            <a:off x="5184181" y="2031555"/>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92" name="Rectangle 691"/>
          <p:cNvSpPr/>
          <p:nvPr/>
        </p:nvSpPr>
        <p:spPr bwMode="auto">
          <a:xfrm rot="18900000">
            <a:off x="5429588" y="2058230"/>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93" name="Rectangle 692"/>
          <p:cNvSpPr/>
          <p:nvPr/>
        </p:nvSpPr>
        <p:spPr bwMode="auto">
          <a:xfrm rot="18900000">
            <a:off x="5680330" y="2111580"/>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94" name="Rectangle 693"/>
          <p:cNvSpPr/>
          <p:nvPr/>
        </p:nvSpPr>
        <p:spPr bwMode="auto">
          <a:xfrm rot="18900000">
            <a:off x="5680330" y="2162262"/>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96" name="Rectangle 695"/>
          <p:cNvSpPr/>
          <p:nvPr/>
        </p:nvSpPr>
        <p:spPr bwMode="auto">
          <a:xfrm>
            <a:off x="5688332" y="2525037"/>
            <a:ext cx="74689" cy="74689"/>
          </a:xfrm>
          <a:prstGeom prst="rect">
            <a:avLst/>
          </a:prstGeom>
          <a:solidFill>
            <a:srgbClr val="FE547C"/>
          </a:solidFill>
          <a:ln w="9525" cap="flat" cmpd="sng" algn="ctr">
            <a:solidFill>
              <a:srgbClr val="FE547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97" name="Rectangle 696"/>
          <p:cNvSpPr/>
          <p:nvPr/>
        </p:nvSpPr>
        <p:spPr bwMode="auto">
          <a:xfrm rot="18900000">
            <a:off x="5429587" y="2167596"/>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98" name="Rectangle 697"/>
          <p:cNvSpPr/>
          <p:nvPr/>
        </p:nvSpPr>
        <p:spPr bwMode="auto">
          <a:xfrm>
            <a:off x="5437590" y="2765109"/>
            <a:ext cx="74689" cy="74689"/>
          </a:xfrm>
          <a:prstGeom prst="rect">
            <a:avLst/>
          </a:prstGeom>
          <a:solidFill>
            <a:srgbClr val="FE547C"/>
          </a:solidFill>
          <a:ln w="9525" cap="flat" cmpd="sng" algn="ctr">
            <a:solidFill>
              <a:srgbClr val="FE547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99" name="TextBox 698"/>
          <p:cNvSpPr txBox="1"/>
          <p:nvPr/>
        </p:nvSpPr>
        <p:spPr>
          <a:xfrm>
            <a:off x="5381351" y="2624133"/>
            <a:ext cx="181466"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b="1" dirty="0">
                <a:solidFill>
                  <a:srgbClr val="000000"/>
                </a:solidFill>
                <a:latin typeface="Times"/>
                <a:ea typeface="ＭＳ Ｐゴシック" charset="0"/>
                <a:cs typeface="Times"/>
              </a:rPr>
              <a:t>*</a:t>
            </a:r>
          </a:p>
        </p:txBody>
      </p:sp>
      <p:sp>
        <p:nvSpPr>
          <p:cNvPr id="700" name="Rectangle 699"/>
          <p:cNvSpPr/>
          <p:nvPr/>
        </p:nvSpPr>
        <p:spPr bwMode="auto">
          <a:xfrm>
            <a:off x="5192184" y="2863805"/>
            <a:ext cx="74689" cy="74689"/>
          </a:xfrm>
          <a:prstGeom prst="rect">
            <a:avLst/>
          </a:prstGeom>
          <a:solidFill>
            <a:srgbClr val="FE547C"/>
          </a:solidFill>
          <a:ln w="9525" cap="flat" cmpd="sng" algn="ctr">
            <a:solidFill>
              <a:srgbClr val="FE547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01" name="TextBox 700"/>
          <p:cNvSpPr txBox="1"/>
          <p:nvPr/>
        </p:nvSpPr>
        <p:spPr>
          <a:xfrm>
            <a:off x="5141279" y="2669480"/>
            <a:ext cx="181466" cy="150041"/>
          </a:xfrm>
          <a:prstGeom prst="rect">
            <a:avLst/>
          </a:prstGeom>
          <a:noFill/>
        </p:spPr>
        <p:txBody>
          <a:bodyPr wrap="square" lIns="0" tIns="0" rIns="0" bIns="0" rtlCol="0">
            <a:spAutoFit/>
          </a:bodyPr>
          <a:lstStyle/>
          <a:p>
            <a:pPr algn="ctr" defTabSz="685800" eaLnBrk="0" fontAlgn="base" hangingPunct="0">
              <a:spcBef>
                <a:spcPct val="0"/>
              </a:spcBef>
              <a:spcAft>
                <a:spcPct val="0"/>
              </a:spcAft>
            </a:pPr>
            <a:r>
              <a:rPr lang="en-US" sz="975" b="1" dirty="0">
                <a:solidFill>
                  <a:srgbClr val="000000"/>
                </a:solidFill>
                <a:latin typeface="Times"/>
                <a:ea typeface="ＭＳ Ｐゴシック" charset="0"/>
                <a:cs typeface="Times"/>
              </a:rPr>
              <a:t>*</a:t>
            </a:r>
          </a:p>
        </p:txBody>
      </p:sp>
      <p:sp>
        <p:nvSpPr>
          <p:cNvPr id="647" name="Rectangle 646"/>
          <p:cNvSpPr/>
          <p:nvPr/>
        </p:nvSpPr>
        <p:spPr bwMode="auto">
          <a:xfrm rot="18900000">
            <a:off x="4933439" y="2103577"/>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02" name="Rectangle 701"/>
          <p:cNvSpPr/>
          <p:nvPr/>
        </p:nvSpPr>
        <p:spPr bwMode="auto">
          <a:xfrm rot="18900000">
            <a:off x="4933439" y="2180933"/>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03" name="Rectangle 702"/>
          <p:cNvSpPr/>
          <p:nvPr/>
        </p:nvSpPr>
        <p:spPr bwMode="auto">
          <a:xfrm rot="18900000">
            <a:off x="4933437" y="2557048"/>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04" name="Rectangle 703"/>
          <p:cNvSpPr/>
          <p:nvPr/>
        </p:nvSpPr>
        <p:spPr bwMode="auto">
          <a:xfrm rot="18900000">
            <a:off x="4933437" y="2605062"/>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05" name="Rectangle 704"/>
          <p:cNvSpPr/>
          <p:nvPr/>
        </p:nvSpPr>
        <p:spPr bwMode="auto">
          <a:xfrm rot="18900000">
            <a:off x="4933437" y="2826462"/>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06" name="Rectangle 705"/>
          <p:cNvSpPr/>
          <p:nvPr/>
        </p:nvSpPr>
        <p:spPr bwMode="auto">
          <a:xfrm>
            <a:off x="4941441" y="3178566"/>
            <a:ext cx="74689" cy="74689"/>
          </a:xfrm>
          <a:prstGeom prst="rect">
            <a:avLst/>
          </a:prstGeom>
          <a:solidFill>
            <a:srgbClr val="FE547C"/>
          </a:solidFill>
          <a:ln w="9525" cap="flat" cmpd="sng" algn="ctr">
            <a:solidFill>
              <a:srgbClr val="FE547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07" name="Rectangle 706"/>
          <p:cNvSpPr/>
          <p:nvPr/>
        </p:nvSpPr>
        <p:spPr bwMode="auto">
          <a:xfrm rot="18900000">
            <a:off x="4186548" y="3279930"/>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08" name="Rectangle 707"/>
          <p:cNvSpPr/>
          <p:nvPr/>
        </p:nvSpPr>
        <p:spPr bwMode="auto">
          <a:xfrm rot="18900000">
            <a:off x="3933138" y="2146257"/>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09" name="Cross 708"/>
          <p:cNvSpPr/>
          <p:nvPr/>
        </p:nvSpPr>
        <p:spPr bwMode="auto">
          <a:xfrm rot="18900000">
            <a:off x="3936680" y="3239128"/>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10" name="Cross 709"/>
          <p:cNvSpPr/>
          <p:nvPr/>
        </p:nvSpPr>
        <p:spPr bwMode="auto">
          <a:xfrm rot="18900000">
            <a:off x="3936680" y="3207118"/>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11" name="Rectangle 710"/>
          <p:cNvSpPr/>
          <p:nvPr/>
        </p:nvSpPr>
        <p:spPr bwMode="auto">
          <a:xfrm rot="18900000">
            <a:off x="3679728" y="2719763"/>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12" name="Cross 711"/>
          <p:cNvSpPr/>
          <p:nvPr/>
        </p:nvSpPr>
        <p:spPr bwMode="auto">
          <a:xfrm rot="18900000">
            <a:off x="3683270" y="3015061"/>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13" name="Cross 712"/>
          <p:cNvSpPr/>
          <p:nvPr/>
        </p:nvSpPr>
        <p:spPr bwMode="auto">
          <a:xfrm rot="18900000">
            <a:off x="3683270" y="2999056"/>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14" name="Cross 713"/>
          <p:cNvSpPr/>
          <p:nvPr/>
        </p:nvSpPr>
        <p:spPr bwMode="auto">
          <a:xfrm rot="18900000">
            <a:off x="3683270" y="2964379"/>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15" name="Rectangle 714"/>
          <p:cNvSpPr/>
          <p:nvPr/>
        </p:nvSpPr>
        <p:spPr bwMode="auto">
          <a:xfrm rot="18900000">
            <a:off x="3428987" y="3226581"/>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16" name="Cross 715"/>
          <p:cNvSpPr/>
          <p:nvPr/>
        </p:nvSpPr>
        <p:spPr bwMode="auto">
          <a:xfrm rot="18900000">
            <a:off x="3432528" y="2884354"/>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17" name="Cross 716"/>
          <p:cNvSpPr/>
          <p:nvPr/>
        </p:nvSpPr>
        <p:spPr bwMode="auto">
          <a:xfrm rot="18900000">
            <a:off x="3432528" y="2839007"/>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18" name="Cross 717"/>
          <p:cNvSpPr/>
          <p:nvPr/>
        </p:nvSpPr>
        <p:spPr bwMode="auto">
          <a:xfrm rot="18900000">
            <a:off x="3432528" y="2820336"/>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19" name="Cross 718"/>
          <p:cNvSpPr/>
          <p:nvPr/>
        </p:nvSpPr>
        <p:spPr bwMode="auto">
          <a:xfrm rot="18900000">
            <a:off x="3432528" y="2780324"/>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20" name="Isosceles Triangle 719"/>
          <p:cNvSpPr/>
          <p:nvPr/>
        </p:nvSpPr>
        <p:spPr bwMode="auto">
          <a:xfrm>
            <a:off x="3412982" y="2701089"/>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22" name="Cross 721"/>
          <p:cNvSpPr/>
          <p:nvPr/>
        </p:nvSpPr>
        <p:spPr bwMode="auto">
          <a:xfrm rot="18900000">
            <a:off x="3184454" y="2881688"/>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23" name="Cross 722"/>
          <p:cNvSpPr/>
          <p:nvPr/>
        </p:nvSpPr>
        <p:spPr bwMode="auto">
          <a:xfrm rot="18900000">
            <a:off x="3184454" y="2831006"/>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25" name="Cross 724"/>
          <p:cNvSpPr/>
          <p:nvPr/>
        </p:nvSpPr>
        <p:spPr bwMode="auto">
          <a:xfrm rot="18900000">
            <a:off x="3184454" y="2764319"/>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26" name="Cross 725"/>
          <p:cNvSpPr/>
          <p:nvPr/>
        </p:nvSpPr>
        <p:spPr bwMode="auto">
          <a:xfrm rot="18900000">
            <a:off x="3184454" y="2708302"/>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27" name="Cross 726"/>
          <p:cNvSpPr/>
          <p:nvPr/>
        </p:nvSpPr>
        <p:spPr bwMode="auto">
          <a:xfrm rot="18900000">
            <a:off x="2929558" y="3201784"/>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28" name="Cross 727"/>
          <p:cNvSpPr/>
          <p:nvPr/>
        </p:nvSpPr>
        <p:spPr bwMode="auto">
          <a:xfrm rot="18900000">
            <a:off x="2929558" y="3188446"/>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29" name="Cross 728"/>
          <p:cNvSpPr/>
          <p:nvPr/>
        </p:nvSpPr>
        <p:spPr bwMode="auto">
          <a:xfrm rot="18900000">
            <a:off x="2929558" y="3159105"/>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31" name="Cross 730"/>
          <p:cNvSpPr/>
          <p:nvPr/>
        </p:nvSpPr>
        <p:spPr bwMode="auto">
          <a:xfrm rot="18900000">
            <a:off x="2680303" y="3289810"/>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33" name="Isosceles Triangle 732"/>
          <p:cNvSpPr/>
          <p:nvPr/>
        </p:nvSpPr>
        <p:spPr bwMode="auto">
          <a:xfrm>
            <a:off x="2916221" y="2287632"/>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35" name="Isosceles Triangle 734"/>
          <p:cNvSpPr/>
          <p:nvPr/>
        </p:nvSpPr>
        <p:spPr bwMode="auto">
          <a:xfrm>
            <a:off x="3663724" y="2415671"/>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36" name="Isosceles Triangle 735"/>
          <p:cNvSpPr/>
          <p:nvPr/>
        </p:nvSpPr>
        <p:spPr bwMode="auto">
          <a:xfrm>
            <a:off x="3412982" y="2690420"/>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37" name="Isosceles Triangle 736"/>
          <p:cNvSpPr/>
          <p:nvPr/>
        </p:nvSpPr>
        <p:spPr bwMode="auto">
          <a:xfrm>
            <a:off x="4165209" y="2175598"/>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40" name="Freeform 739"/>
          <p:cNvSpPr/>
          <p:nvPr/>
        </p:nvSpPr>
        <p:spPr>
          <a:xfrm>
            <a:off x="2465888" y="2315354"/>
            <a:ext cx="749558" cy="464139"/>
          </a:xfrm>
          <a:custGeom>
            <a:avLst/>
            <a:gdLst>
              <a:gd name="connsiteX0" fmla="*/ 0 w 892175"/>
              <a:gd name="connsiteY0" fmla="*/ 552450 h 552450"/>
              <a:gd name="connsiteX1" fmla="*/ 295275 w 892175"/>
              <a:gd name="connsiteY1" fmla="*/ 422275 h 552450"/>
              <a:gd name="connsiteX2" fmla="*/ 600075 w 892175"/>
              <a:gd name="connsiteY2" fmla="*/ 0 h 552450"/>
              <a:gd name="connsiteX3" fmla="*/ 892175 w 892175"/>
              <a:gd name="connsiteY3" fmla="*/ 492125 h 552450"/>
            </a:gdLst>
            <a:ahLst/>
            <a:cxnLst>
              <a:cxn ang="0">
                <a:pos x="connsiteX0" y="connsiteY0"/>
              </a:cxn>
              <a:cxn ang="0">
                <a:pos x="connsiteX1" y="connsiteY1"/>
              </a:cxn>
              <a:cxn ang="0">
                <a:pos x="connsiteX2" y="connsiteY2"/>
              </a:cxn>
              <a:cxn ang="0">
                <a:pos x="connsiteX3" y="connsiteY3"/>
              </a:cxn>
            </a:cxnLst>
            <a:rect l="l" t="t" r="r" b="b"/>
            <a:pathLst>
              <a:path w="892175" h="552450">
                <a:moveTo>
                  <a:pt x="0" y="552450"/>
                </a:moveTo>
                <a:lnTo>
                  <a:pt x="295275" y="422275"/>
                </a:lnTo>
                <a:lnTo>
                  <a:pt x="600075" y="0"/>
                </a:lnTo>
                <a:lnTo>
                  <a:pt x="892175" y="492125"/>
                </a:lnTo>
              </a:path>
            </a:pathLst>
          </a:custGeom>
          <a:ln w="12700" cmpd="sng">
            <a:solidFill>
              <a:srgbClr val="FF00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46" name="Freeform 745"/>
          <p:cNvSpPr/>
          <p:nvPr/>
        </p:nvSpPr>
        <p:spPr>
          <a:xfrm>
            <a:off x="2481892" y="3102257"/>
            <a:ext cx="490814" cy="229403"/>
          </a:xfrm>
          <a:custGeom>
            <a:avLst/>
            <a:gdLst>
              <a:gd name="connsiteX0" fmla="*/ 0 w 584200"/>
              <a:gd name="connsiteY0" fmla="*/ 0 h 273050"/>
              <a:gd name="connsiteX1" fmla="*/ 266700 w 584200"/>
              <a:gd name="connsiteY1" fmla="*/ 57150 h 273050"/>
              <a:gd name="connsiteX2" fmla="*/ 584200 w 584200"/>
              <a:gd name="connsiteY2" fmla="*/ 273050 h 273050"/>
            </a:gdLst>
            <a:ahLst/>
            <a:cxnLst>
              <a:cxn ang="0">
                <a:pos x="connsiteX0" y="connsiteY0"/>
              </a:cxn>
              <a:cxn ang="0">
                <a:pos x="connsiteX1" y="connsiteY1"/>
              </a:cxn>
              <a:cxn ang="0">
                <a:pos x="connsiteX2" y="connsiteY2"/>
              </a:cxn>
            </a:cxnLst>
            <a:rect l="l" t="t" r="r" b="b"/>
            <a:pathLst>
              <a:path w="584200" h="273050">
                <a:moveTo>
                  <a:pt x="0" y="0"/>
                </a:moveTo>
                <a:lnTo>
                  <a:pt x="266700" y="57150"/>
                </a:lnTo>
                <a:lnTo>
                  <a:pt x="584200" y="273050"/>
                </a:lnTo>
              </a:path>
            </a:pathLst>
          </a:custGeom>
          <a:ln w="12700" cmpd="sng">
            <a:solidFill>
              <a:srgbClr val="32C839"/>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48" name="Rectangle 747"/>
          <p:cNvSpPr/>
          <p:nvPr/>
        </p:nvSpPr>
        <p:spPr bwMode="auto">
          <a:xfrm rot="18900000">
            <a:off x="5184180" y="2103576"/>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54" name="Freeform 753"/>
          <p:cNvSpPr/>
          <p:nvPr/>
        </p:nvSpPr>
        <p:spPr>
          <a:xfrm>
            <a:off x="4231751" y="2152639"/>
            <a:ext cx="1483112" cy="1171019"/>
          </a:xfrm>
          <a:custGeom>
            <a:avLst/>
            <a:gdLst>
              <a:gd name="connsiteX0" fmla="*/ 0 w 1787525"/>
              <a:gd name="connsiteY0" fmla="*/ 873125 h 873125"/>
              <a:gd name="connsiteX1" fmla="*/ 889000 w 1787525"/>
              <a:gd name="connsiteY1" fmla="*/ 736600 h 873125"/>
              <a:gd name="connsiteX2" fmla="*/ 1190625 w 1787525"/>
              <a:gd name="connsiteY2" fmla="*/ 358775 h 873125"/>
              <a:gd name="connsiteX3" fmla="*/ 1492250 w 1787525"/>
              <a:gd name="connsiteY3" fmla="*/ 257175 h 873125"/>
              <a:gd name="connsiteX4" fmla="*/ 1787525 w 1787525"/>
              <a:gd name="connsiteY4" fmla="*/ 0 h 873125"/>
              <a:gd name="connsiteX0" fmla="*/ 0 w 1787525"/>
              <a:gd name="connsiteY0" fmla="*/ 873125 h 873125"/>
              <a:gd name="connsiteX1" fmla="*/ 882650 w 1787525"/>
              <a:gd name="connsiteY1" fmla="*/ 358775 h 873125"/>
              <a:gd name="connsiteX2" fmla="*/ 1190625 w 1787525"/>
              <a:gd name="connsiteY2" fmla="*/ 358775 h 873125"/>
              <a:gd name="connsiteX3" fmla="*/ 1492250 w 1787525"/>
              <a:gd name="connsiteY3" fmla="*/ 257175 h 873125"/>
              <a:gd name="connsiteX4" fmla="*/ 1787525 w 1787525"/>
              <a:gd name="connsiteY4" fmla="*/ 0 h 873125"/>
              <a:gd name="connsiteX0" fmla="*/ 0 w 1787525"/>
              <a:gd name="connsiteY0" fmla="*/ 1371600 h 1371600"/>
              <a:gd name="connsiteX1" fmla="*/ 882650 w 1787525"/>
              <a:gd name="connsiteY1" fmla="*/ 857250 h 1371600"/>
              <a:gd name="connsiteX2" fmla="*/ 1171575 w 1787525"/>
              <a:gd name="connsiteY2" fmla="*/ 0 h 1371600"/>
              <a:gd name="connsiteX3" fmla="*/ 1492250 w 1787525"/>
              <a:gd name="connsiteY3" fmla="*/ 755650 h 1371600"/>
              <a:gd name="connsiteX4" fmla="*/ 1787525 w 1787525"/>
              <a:gd name="connsiteY4" fmla="*/ 498475 h 1371600"/>
              <a:gd name="connsiteX0" fmla="*/ 0 w 1787525"/>
              <a:gd name="connsiteY0" fmla="*/ 1371600 h 1371600"/>
              <a:gd name="connsiteX1" fmla="*/ 882650 w 1787525"/>
              <a:gd name="connsiteY1" fmla="*/ 857250 h 1371600"/>
              <a:gd name="connsiteX2" fmla="*/ 1171575 w 1787525"/>
              <a:gd name="connsiteY2" fmla="*/ 0 h 1371600"/>
              <a:gd name="connsiteX3" fmla="*/ 1466850 w 1787525"/>
              <a:gd name="connsiteY3" fmla="*/ 69850 h 1371600"/>
              <a:gd name="connsiteX4" fmla="*/ 1787525 w 1787525"/>
              <a:gd name="connsiteY4" fmla="*/ 498475 h 1371600"/>
              <a:gd name="connsiteX0" fmla="*/ 0 w 1768475"/>
              <a:gd name="connsiteY0" fmla="*/ 1371600 h 1371600"/>
              <a:gd name="connsiteX1" fmla="*/ 882650 w 1768475"/>
              <a:gd name="connsiteY1" fmla="*/ 857250 h 1371600"/>
              <a:gd name="connsiteX2" fmla="*/ 1171575 w 1768475"/>
              <a:gd name="connsiteY2" fmla="*/ 0 h 1371600"/>
              <a:gd name="connsiteX3" fmla="*/ 1466850 w 1768475"/>
              <a:gd name="connsiteY3" fmla="*/ 69850 h 1371600"/>
              <a:gd name="connsiteX4" fmla="*/ 1768475 w 1768475"/>
              <a:gd name="connsiteY4" fmla="*/ 76200 h 1371600"/>
              <a:gd name="connsiteX0" fmla="*/ 0 w 1765300"/>
              <a:gd name="connsiteY0" fmla="*/ 1393825 h 1393825"/>
              <a:gd name="connsiteX1" fmla="*/ 879475 w 1765300"/>
              <a:gd name="connsiteY1" fmla="*/ 857250 h 1393825"/>
              <a:gd name="connsiteX2" fmla="*/ 1168400 w 1765300"/>
              <a:gd name="connsiteY2" fmla="*/ 0 h 1393825"/>
              <a:gd name="connsiteX3" fmla="*/ 1463675 w 1765300"/>
              <a:gd name="connsiteY3" fmla="*/ 69850 h 1393825"/>
              <a:gd name="connsiteX4" fmla="*/ 1765300 w 1765300"/>
              <a:gd name="connsiteY4" fmla="*/ 76200 h 139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300" h="1393825">
                <a:moveTo>
                  <a:pt x="0" y="1393825"/>
                </a:moveTo>
                <a:lnTo>
                  <a:pt x="879475" y="857250"/>
                </a:lnTo>
                <a:lnTo>
                  <a:pt x="1168400" y="0"/>
                </a:lnTo>
                <a:lnTo>
                  <a:pt x="1463675" y="69850"/>
                </a:lnTo>
                <a:lnTo>
                  <a:pt x="1765300" y="76200"/>
                </a:lnTo>
              </a:path>
            </a:pathLst>
          </a:custGeom>
          <a:ln w="12700" cmpd="sng">
            <a:solidFill>
              <a:srgbClr val="FF66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55" name="Freeform 754"/>
          <p:cNvSpPr/>
          <p:nvPr/>
        </p:nvSpPr>
        <p:spPr>
          <a:xfrm>
            <a:off x="4231751" y="2136634"/>
            <a:ext cx="1483112" cy="1168351"/>
          </a:xfrm>
          <a:custGeom>
            <a:avLst/>
            <a:gdLst>
              <a:gd name="connsiteX0" fmla="*/ 0 w 1787525"/>
              <a:gd name="connsiteY0" fmla="*/ 873125 h 873125"/>
              <a:gd name="connsiteX1" fmla="*/ 889000 w 1787525"/>
              <a:gd name="connsiteY1" fmla="*/ 736600 h 873125"/>
              <a:gd name="connsiteX2" fmla="*/ 1190625 w 1787525"/>
              <a:gd name="connsiteY2" fmla="*/ 358775 h 873125"/>
              <a:gd name="connsiteX3" fmla="*/ 1492250 w 1787525"/>
              <a:gd name="connsiteY3" fmla="*/ 257175 h 873125"/>
              <a:gd name="connsiteX4" fmla="*/ 1787525 w 1787525"/>
              <a:gd name="connsiteY4" fmla="*/ 0 h 873125"/>
              <a:gd name="connsiteX0" fmla="*/ 0 w 1787525"/>
              <a:gd name="connsiteY0" fmla="*/ 873125 h 873125"/>
              <a:gd name="connsiteX1" fmla="*/ 882650 w 1787525"/>
              <a:gd name="connsiteY1" fmla="*/ 358775 h 873125"/>
              <a:gd name="connsiteX2" fmla="*/ 1190625 w 1787525"/>
              <a:gd name="connsiteY2" fmla="*/ 358775 h 873125"/>
              <a:gd name="connsiteX3" fmla="*/ 1492250 w 1787525"/>
              <a:gd name="connsiteY3" fmla="*/ 257175 h 873125"/>
              <a:gd name="connsiteX4" fmla="*/ 1787525 w 1787525"/>
              <a:gd name="connsiteY4" fmla="*/ 0 h 873125"/>
              <a:gd name="connsiteX0" fmla="*/ 0 w 1787525"/>
              <a:gd name="connsiteY0" fmla="*/ 1371600 h 1371600"/>
              <a:gd name="connsiteX1" fmla="*/ 882650 w 1787525"/>
              <a:gd name="connsiteY1" fmla="*/ 857250 h 1371600"/>
              <a:gd name="connsiteX2" fmla="*/ 1171575 w 1787525"/>
              <a:gd name="connsiteY2" fmla="*/ 0 h 1371600"/>
              <a:gd name="connsiteX3" fmla="*/ 1492250 w 1787525"/>
              <a:gd name="connsiteY3" fmla="*/ 755650 h 1371600"/>
              <a:gd name="connsiteX4" fmla="*/ 1787525 w 1787525"/>
              <a:gd name="connsiteY4" fmla="*/ 498475 h 1371600"/>
              <a:gd name="connsiteX0" fmla="*/ 0 w 1787525"/>
              <a:gd name="connsiteY0" fmla="*/ 1371600 h 1371600"/>
              <a:gd name="connsiteX1" fmla="*/ 882650 w 1787525"/>
              <a:gd name="connsiteY1" fmla="*/ 857250 h 1371600"/>
              <a:gd name="connsiteX2" fmla="*/ 1171575 w 1787525"/>
              <a:gd name="connsiteY2" fmla="*/ 0 h 1371600"/>
              <a:gd name="connsiteX3" fmla="*/ 1466850 w 1787525"/>
              <a:gd name="connsiteY3" fmla="*/ 69850 h 1371600"/>
              <a:gd name="connsiteX4" fmla="*/ 1787525 w 1787525"/>
              <a:gd name="connsiteY4" fmla="*/ 498475 h 1371600"/>
              <a:gd name="connsiteX0" fmla="*/ 0 w 1768475"/>
              <a:gd name="connsiteY0" fmla="*/ 1371600 h 1371600"/>
              <a:gd name="connsiteX1" fmla="*/ 882650 w 1768475"/>
              <a:gd name="connsiteY1" fmla="*/ 857250 h 1371600"/>
              <a:gd name="connsiteX2" fmla="*/ 1171575 w 1768475"/>
              <a:gd name="connsiteY2" fmla="*/ 0 h 1371600"/>
              <a:gd name="connsiteX3" fmla="*/ 1466850 w 1768475"/>
              <a:gd name="connsiteY3" fmla="*/ 69850 h 1371600"/>
              <a:gd name="connsiteX4" fmla="*/ 1768475 w 1768475"/>
              <a:gd name="connsiteY4" fmla="*/ 76200 h 1371600"/>
              <a:gd name="connsiteX0" fmla="*/ 0 w 1765300"/>
              <a:gd name="connsiteY0" fmla="*/ 1393825 h 1393825"/>
              <a:gd name="connsiteX1" fmla="*/ 879475 w 1765300"/>
              <a:gd name="connsiteY1" fmla="*/ 857250 h 1393825"/>
              <a:gd name="connsiteX2" fmla="*/ 1168400 w 1765300"/>
              <a:gd name="connsiteY2" fmla="*/ 0 h 1393825"/>
              <a:gd name="connsiteX3" fmla="*/ 1463675 w 1765300"/>
              <a:gd name="connsiteY3" fmla="*/ 69850 h 1393825"/>
              <a:gd name="connsiteX4" fmla="*/ 1765300 w 1765300"/>
              <a:gd name="connsiteY4" fmla="*/ 76200 h 1393825"/>
              <a:gd name="connsiteX0" fmla="*/ 0 w 1765300"/>
              <a:gd name="connsiteY0" fmla="*/ 1393825 h 1393825"/>
              <a:gd name="connsiteX1" fmla="*/ 863600 w 1765300"/>
              <a:gd name="connsiteY1" fmla="*/ 612775 h 1393825"/>
              <a:gd name="connsiteX2" fmla="*/ 1168400 w 1765300"/>
              <a:gd name="connsiteY2" fmla="*/ 0 h 1393825"/>
              <a:gd name="connsiteX3" fmla="*/ 1463675 w 1765300"/>
              <a:gd name="connsiteY3" fmla="*/ 69850 h 1393825"/>
              <a:gd name="connsiteX4" fmla="*/ 1765300 w 1765300"/>
              <a:gd name="connsiteY4" fmla="*/ 76200 h 1393825"/>
              <a:gd name="connsiteX0" fmla="*/ 0 w 1765300"/>
              <a:gd name="connsiteY0" fmla="*/ 1387475 h 1387475"/>
              <a:gd name="connsiteX1" fmla="*/ 863600 w 1765300"/>
              <a:gd name="connsiteY1" fmla="*/ 606425 h 1387475"/>
              <a:gd name="connsiteX2" fmla="*/ 1184275 w 1765300"/>
              <a:gd name="connsiteY2" fmla="*/ 0 h 1387475"/>
              <a:gd name="connsiteX3" fmla="*/ 1463675 w 1765300"/>
              <a:gd name="connsiteY3" fmla="*/ 63500 h 1387475"/>
              <a:gd name="connsiteX4" fmla="*/ 1765300 w 1765300"/>
              <a:gd name="connsiteY4" fmla="*/ 69850 h 1387475"/>
              <a:gd name="connsiteX0" fmla="*/ 0 w 1765300"/>
              <a:gd name="connsiteY0" fmla="*/ 1387475 h 1387475"/>
              <a:gd name="connsiteX1" fmla="*/ 863600 w 1765300"/>
              <a:gd name="connsiteY1" fmla="*/ 606425 h 1387475"/>
              <a:gd name="connsiteX2" fmla="*/ 1184275 w 1765300"/>
              <a:gd name="connsiteY2" fmla="*/ 0 h 1387475"/>
              <a:gd name="connsiteX3" fmla="*/ 1460500 w 1765300"/>
              <a:gd name="connsiteY3" fmla="*/ 111125 h 1387475"/>
              <a:gd name="connsiteX4" fmla="*/ 1765300 w 1765300"/>
              <a:gd name="connsiteY4" fmla="*/ 69850 h 1387475"/>
              <a:gd name="connsiteX0" fmla="*/ 0 w 1765300"/>
              <a:gd name="connsiteY0" fmla="*/ 1387475 h 1387475"/>
              <a:gd name="connsiteX1" fmla="*/ 863600 w 1765300"/>
              <a:gd name="connsiteY1" fmla="*/ 606425 h 1387475"/>
              <a:gd name="connsiteX2" fmla="*/ 1184275 w 1765300"/>
              <a:gd name="connsiteY2" fmla="*/ 0 h 1387475"/>
              <a:gd name="connsiteX3" fmla="*/ 1460500 w 1765300"/>
              <a:gd name="connsiteY3" fmla="*/ 111125 h 1387475"/>
              <a:gd name="connsiteX4" fmla="*/ 1765300 w 1765300"/>
              <a:gd name="connsiteY4" fmla="*/ 6350 h 1387475"/>
              <a:gd name="connsiteX0" fmla="*/ 0 w 1765300"/>
              <a:gd name="connsiteY0" fmla="*/ 1387475 h 1387475"/>
              <a:gd name="connsiteX1" fmla="*/ 863600 w 1765300"/>
              <a:gd name="connsiteY1" fmla="*/ 606425 h 1387475"/>
              <a:gd name="connsiteX2" fmla="*/ 1184275 w 1765300"/>
              <a:gd name="connsiteY2" fmla="*/ 0 h 1387475"/>
              <a:gd name="connsiteX3" fmla="*/ 1466850 w 1765300"/>
              <a:gd name="connsiteY3" fmla="*/ 69850 h 1387475"/>
              <a:gd name="connsiteX4" fmla="*/ 1765300 w 1765300"/>
              <a:gd name="connsiteY4" fmla="*/ 6350 h 1387475"/>
              <a:gd name="connsiteX0" fmla="*/ 0 w 1768475"/>
              <a:gd name="connsiteY0" fmla="*/ 1387475 h 1387475"/>
              <a:gd name="connsiteX1" fmla="*/ 863600 w 1768475"/>
              <a:gd name="connsiteY1" fmla="*/ 606425 h 1387475"/>
              <a:gd name="connsiteX2" fmla="*/ 1184275 w 1768475"/>
              <a:gd name="connsiteY2" fmla="*/ 0 h 1387475"/>
              <a:gd name="connsiteX3" fmla="*/ 1466850 w 1768475"/>
              <a:gd name="connsiteY3" fmla="*/ 69850 h 1387475"/>
              <a:gd name="connsiteX4" fmla="*/ 1768475 w 1768475"/>
              <a:gd name="connsiteY4" fmla="*/ 57150 h 1387475"/>
              <a:gd name="connsiteX0" fmla="*/ 0 w 1765300"/>
              <a:gd name="connsiteY0" fmla="*/ 1390650 h 1390650"/>
              <a:gd name="connsiteX1" fmla="*/ 863600 w 1765300"/>
              <a:gd name="connsiteY1" fmla="*/ 609600 h 1390650"/>
              <a:gd name="connsiteX2" fmla="*/ 1184275 w 1765300"/>
              <a:gd name="connsiteY2" fmla="*/ 3175 h 1390650"/>
              <a:gd name="connsiteX3" fmla="*/ 1466850 w 1765300"/>
              <a:gd name="connsiteY3" fmla="*/ 73025 h 1390650"/>
              <a:gd name="connsiteX4" fmla="*/ 1765300 w 1765300"/>
              <a:gd name="connsiteY4" fmla="*/ 0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300" h="1390650">
                <a:moveTo>
                  <a:pt x="0" y="1390650"/>
                </a:moveTo>
                <a:lnTo>
                  <a:pt x="863600" y="609600"/>
                </a:lnTo>
                <a:lnTo>
                  <a:pt x="1184275" y="3175"/>
                </a:lnTo>
                <a:lnTo>
                  <a:pt x="1466850" y="73025"/>
                </a:lnTo>
                <a:lnTo>
                  <a:pt x="1765300" y="0"/>
                </a:lnTo>
              </a:path>
            </a:pathLst>
          </a:custGeom>
          <a:ln w="12700" cmpd="sng">
            <a:solidFill>
              <a:srgbClr val="FF66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58" name="Rectangle 657"/>
          <p:cNvSpPr/>
          <p:nvPr/>
        </p:nvSpPr>
        <p:spPr bwMode="auto">
          <a:xfrm rot="18900000">
            <a:off x="5184180" y="2148923"/>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56" name="Freeform 755"/>
          <p:cNvSpPr/>
          <p:nvPr/>
        </p:nvSpPr>
        <p:spPr>
          <a:xfrm>
            <a:off x="4231750" y="2059278"/>
            <a:ext cx="1480445" cy="1261712"/>
          </a:xfrm>
          <a:custGeom>
            <a:avLst/>
            <a:gdLst>
              <a:gd name="connsiteX0" fmla="*/ 0 w 1787525"/>
              <a:gd name="connsiteY0" fmla="*/ 873125 h 873125"/>
              <a:gd name="connsiteX1" fmla="*/ 889000 w 1787525"/>
              <a:gd name="connsiteY1" fmla="*/ 736600 h 873125"/>
              <a:gd name="connsiteX2" fmla="*/ 1190625 w 1787525"/>
              <a:gd name="connsiteY2" fmla="*/ 358775 h 873125"/>
              <a:gd name="connsiteX3" fmla="*/ 1492250 w 1787525"/>
              <a:gd name="connsiteY3" fmla="*/ 257175 h 873125"/>
              <a:gd name="connsiteX4" fmla="*/ 1787525 w 1787525"/>
              <a:gd name="connsiteY4" fmla="*/ 0 h 873125"/>
              <a:gd name="connsiteX0" fmla="*/ 0 w 1787525"/>
              <a:gd name="connsiteY0" fmla="*/ 873125 h 873125"/>
              <a:gd name="connsiteX1" fmla="*/ 882650 w 1787525"/>
              <a:gd name="connsiteY1" fmla="*/ 358775 h 873125"/>
              <a:gd name="connsiteX2" fmla="*/ 1190625 w 1787525"/>
              <a:gd name="connsiteY2" fmla="*/ 358775 h 873125"/>
              <a:gd name="connsiteX3" fmla="*/ 1492250 w 1787525"/>
              <a:gd name="connsiteY3" fmla="*/ 257175 h 873125"/>
              <a:gd name="connsiteX4" fmla="*/ 1787525 w 1787525"/>
              <a:gd name="connsiteY4" fmla="*/ 0 h 873125"/>
              <a:gd name="connsiteX0" fmla="*/ 0 w 1787525"/>
              <a:gd name="connsiteY0" fmla="*/ 1371600 h 1371600"/>
              <a:gd name="connsiteX1" fmla="*/ 882650 w 1787525"/>
              <a:gd name="connsiteY1" fmla="*/ 857250 h 1371600"/>
              <a:gd name="connsiteX2" fmla="*/ 1171575 w 1787525"/>
              <a:gd name="connsiteY2" fmla="*/ 0 h 1371600"/>
              <a:gd name="connsiteX3" fmla="*/ 1492250 w 1787525"/>
              <a:gd name="connsiteY3" fmla="*/ 755650 h 1371600"/>
              <a:gd name="connsiteX4" fmla="*/ 1787525 w 1787525"/>
              <a:gd name="connsiteY4" fmla="*/ 498475 h 1371600"/>
              <a:gd name="connsiteX0" fmla="*/ 0 w 1787525"/>
              <a:gd name="connsiteY0" fmla="*/ 1371600 h 1371600"/>
              <a:gd name="connsiteX1" fmla="*/ 882650 w 1787525"/>
              <a:gd name="connsiteY1" fmla="*/ 857250 h 1371600"/>
              <a:gd name="connsiteX2" fmla="*/ 1171575 w 1787525"/>
              <a:gd name="connsiteY2" fmla="*/ 0 h 1371600"/>
              <a:gd name="connsiteX3" fmla="*/ 1466850 w 1787525"/>
              <a:gd name="connsiteY3" fmla="*/ 69850 h 1371600"/>
              <a:gd name="connsiteX4" fmla="*/ 1787525 w 1787525"/>
              <a:gd name="connsiteY4" fmla="*/ 498475 h 1371600"/>
              <a:gd name="connsiteX0" fmla="*/ 0 w 1768475"/>
              <a:gd name="connsiteY0" fmla="*/ 1371600 h 1371600"/>
              <a:gd name="connsiteX1" fmla="*/ 882650 w 1768475"/>
              <a:gd name="connsiteY1" fmla="*/ 857250 h 1371600"/>
              <a:gd name="connsiteX2" fmla="*/ 1171575 w 1768475"/>
              <a:gd name="connsiteY2" fmla="*/ 0 h 1371600"/>
              <a:gd name="connsiteX3" fmla="*/ 1466850 w 1768475"/>
              <a:gd name="connsiteY3" fmla="*/ 69850 h 1371600"/>
              <a:gd name="connsiteX4" fmla="*/ 1768475 w 1768475"/>
              <a:gd name="connsiteY4" fmla="*/ 76200 h 1371600"/>
              <a:gd name="connsiteX0" fmla="*/ 0 w 1765300"/>
              <a:gd name="connsiteY0" fmla="*/ 1393825 h 1393825"/>
              <a:gd name="connsiteX1" fmla="*/ 879475 w 1765300"/>
              <a:gd name="connsiteY1" fmla="*/ 857250 h 1393825"/>
              <a:gd name="connsiteX2" fmla="*/ 1168400 w 1765300"/>
              <a:gd name="connsiteY2" fmla="*/ 0 h 1393825"/>
              <a:gd name="connsiteX3" fmla="*/ 1463675 w 1765300"/>
              <a:gd name="connsiteY3" fmla="*/ 69850 h 1393825"/>
              <a:gd name="connsiteX4" fmla="*/ 1765300 w 1765300"/>
              <a:gd name="connsiteY4" fmla="*/ 76200 h 1393825"/>
              <a:gd name="connsiteX0" fmla="*/ 0 w 1765300"/>
              <a:gd name="connsiteY0" fmla="*/ 1393825 h 1393825"/>
              <a:gd name="connsiteX1" fmla="*/ 863600 w 1765300"/>
              <a:gd name="connsiteY1" fmla="*/ 612775 h 1393825"/>
              <a:gd name="connsiteX2" fmla="*/ 1168400 w 1765300"/>
              <a:gd name="connsiteY2" fmla="*/ 0 h 1393825"/>
              <a:gd name="connsiteX3" fmla="*/ 1463675 w 1765300"/>
              <a:gd name="connsiteY3" fmla="*/ 69850 h 1393825"/>
              <a:gd name="connsiteX4" fmla="*/ 1765300 w 1765300"/>
              <a:gd name="connsiteY4" fmla="*/ 76200 h 1393825"/>
              <a:gd name="connsiteX0" fmla="*/ 0 w 1765300"/>
              <a:gd name="connsiteY0" fmla="*/ 1387475 h 1387475"/>
              <a:gd name="connsiteX1" fmla="*/ 863600 w 1765300"/>
              <a:gd name="connsiteY1" fmla="*/ 606425 h 1387475"/>
              <a:gd name="connsiteX2" fmla="*/ 1184275 w 1765300"/>
              <a:gd name="connsiteY2" fmla="*/ 0 h 1387475"/>
              <a:gd name="connsiteX3" fmla="*/ 1463675 w 1765300"/>
              <a:gd name="connsiteY3" fmla="*/ 63500 h 1387475"/>
              <a:gd name="connsiteX4" fmla="*/ 1765300 w 1765300"/>
              <a:gd name="connsiteY4" fmla="*/ 69850 h 1387475"/>
              <a:gd name="connsiteX0" fmla="*/ 0 w 1765300"/>
              <a:gd name="connsiteY0" fmla="*/ 1387475 h 1387475"/>
              <a:gd name="connsiteX1" fmla="*/ 863600 w 1765300"/>
              <a:gd name="connsiteY1" fmla="*/ 606425 h 1387475"/>
              <a:gd name="connsiteX2" fmla="*/ 1184275 w 1765300"/>
              <a:gd name="connsiteY2" fmla="*/ 0 h 1387475"/>
              <a:gd name="connsiteX3" fmla="*/ 1460500 w 1765300"/>
              <a:gd name="connsiteY3" fmla="*/ 111125 h 1387475"/>
              <a:gd name="connsiteX4" fmla="*/ 1765300 w 1765300"/>
              <a:gd name="connsiteY4" fmla="*/ 69850 h 1387475"/>
              <a:gd name="connsiteX0" fmla="*/ 0 w 1765300"/>
              <a:gd name="connsiteY0" fmla="*/ 1387475 h 1387475"/>
              <a:gd name="connsiteX1" fmla="*/ 863600 w 1765300"/>
              <a:gd name="connsiteY1" fmla="*/ 606425 h 1387475"/>
              <a:gd name="connsiteX2" fmla="*/ 1184275 w 1765300"/>
              <a:gd name="connsiteY2" fmla="*/ 0 h 1387475"/>
              <a:gd name="connsiteX3" fmla="*/ 1460500 w 1765300"/>
              <a:gd name="connsiteY3" fmla="*/ 111125 h 1387475"/>
              <a:gd name="connsiteX4" fmla="*/ 1765300 w 1765300"/>
              <a:gd name="connsiteY4" fmla="*/ 6350 h 1387475"/>
              <a:gd name="connsiteX0" fmla="*/ 0 w 1765300"/>
              <a:gd name="connsiteY0" fmla="*/ 1501775 h 1501775"/>
              <a:gd name="connsiteX1" fmla="*/ 863600 w 1765300"/>
              <a:gd name="connsiteY1" fmla="*/ 720725 h 1501775"/>
              <a:gd name="connsiteX2" fmla="*/ 1181100 w 1765300"/>
              <a:gd name="connsiteY2" fmla="*/ 0 h 1501775"/>
              <a:gd name="connsiteX3" fmla="*/ 1460500 w 1765300"/>
              <a:gd name="connsiteY3" fmla="*/ 225425 h 1501775"/>
              <a:gd name="connsiteX4" fmla="*/ 1765300 w 1765300"/>
              <a:gd name="connsiteY4" fmla="*/ 120650 h 1501775"/>
              <a:gd name="connsiteX0" fmla="*/ 0 w 1765300"/>
              <a:gd name="connsiteY0" fmla="*/ 1501775 h 1501775"/>
              <a:gd name="connsiteX1" fmla="*/ 863600 w 1765300"/>
              <a:gd name="connsiteY1" fmla="*/ 720725 h 1501775"/>
              <a:gd name="connsiteX2" fmla="*/ 1181100 w 1765300"/>
              <a:gd name="connsiteY2" fmla="*/ 0 h 1501775"/>
              <a:gd name="connsiteX3" fmla="*/ 1466850 w 1765300"/>
              <a:gd name="connsiteY3" fmla="*/ 76200 h 1501775"/>
              <a:gd name="connsiteX4" fmla="*/ 1765300 w 1765300"/>
              <a:gd name="connsiteY4" fmla="*/ 120650 h 1501775"/>
              <a:gd name="connsiteX0" fmla="*/ 0 w 1762125"/>
              <a:gd name="connsiteY0" fmla="*/ 1501775 h 1501775"/>
              <a:gd name="connsiteX1" fmla="*/ 863600 w 1762125"/>
              <a:gd name="connsiteY1" fmla="*/ 720725 h 1501775"/>
              <a:gd name="connsiteX2" fmla="*/ 1181100 w 1762125"/>
              <a:gd name="connsiteY2" fmla="*/ 0 h 1501775"/>
              <a:gd name="connsiteX3" fmla="*/ 1466850 w 1762125"/>
              <a:gd name="connsiteY3" fmla="*/ 76200 h 1501775"/>
              <a:gd name="connsiteX4" fmla="*/ 1762125 w 1762125"/>
              <a:gd name="connsiteY4" fmla="*/ 98425 h 1501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1501775">
                <a:moveTo>
                  <a:pt x="0" y="1501775"/>
                </a:moveTo>
                <a:lnTo>
                  <a:pt x="863600" y="720725"/>
                </a:lnTo>
                <a:lnTo>
                  <a:pt x="1181100" y="0"/>
                </a:lnTo>
                <a:lnTo>
                  <a:pt x="1466850" y="76200"/>
                </a:lnTo>
                <a:lnTo>
                  <a:pt x="1762125" y="98425"/>
                </a:lnTo>
              </a:path>
            </a:pathLst>
          </a:custGeom>
          <a:ln w="12700" cmpd="sng">
            <a:solidFill>
              <a:srgbClr val="FF6600"/>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80" name="Rectangle 679"/>
          <p:cNvSpPr/>
          <p:nvPr/>
        </p:nvSpPr>
        <p:spPr bwMode="auto">
          <a:xfrm rot="18900000">
            <a:off x="5680330" y="2124917"/>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69" name="Rectangle 668"/>
          <p:cNvSpPr/>
          <p:nvPr/>
        </p:nvSpPr>
        <p:spPr bwMode="auto">
          <a:xfrm rot="18900000">
            <a:off x="5429588" y="2100909"/>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49" name="Rectangle 748"/>
          <p:cNvSpPr/>
          <p:nvPr/>
        </p:nvSpPr>
        <p:spPr bwMode="auto">
          <a:xfrm rot="18900000">
            <a:off x="5680330" y="2178265"/>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grpSp>
        <p:nvGrpSpPr>
          <p:cNvPr id="7" name="Group 6"/>
          <p:cNvGrpSpPr/>
          <p:nvPr/>
        </p:nvGrpSpPr>
        <p:grpSpPr>
          <a:xfrm>
            <a:off x="2428687" y="2068900"/>
            <a:ext cx="3326332" cy="504151"/>
            <a:chOff x="1714249" y="2758533"/>
            <a:chExt cx="4435109" cy="672201"/>
          </a:xfrm>
          <a:solidFill>
            <a:srgbClr val="FF8F06"/>
          </a:solidFill>
        </p:grpSpPr>
        <p:sp>
          <p:nvSpPr>
            <p:cNvPr id="291" name="Rectangle 290"/>
            <p:cNvSpPr/>
            <p:nvPr/>
          </p:nvSpPr>
          <p:spPr bwMode="auto">
            <a:xfrm>
              <a:off x="1714249" y="3331149"/>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46" name="Rectangle 545"/>
            <p:cNvSpPr/>
            <p:nvPr/>
          </p:nvSpPr>
          <p:spPr bwMode="auto">
            <a:xfrm>
              <a:off x="2045014" y="3331149"/>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57" name="Rectangle 556"/>
            <p:cNvSpPr/>
            <p:nvPr/>
          </p:nvSpPr>
          <p:spPr bwMode="auto">
            <a:xfrm>
              <a:off x="2385633" y="2883014"/>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68" name="Rectangle 567"/>
            <p:cNvSpPr/>
            <p:nvPr/>
          </p:nvSpPr>
          <p:spPr bwMode="auto">
            <a:xfrm>
              <a:off x="2717216" y="2971930"/>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79" name="Rectangle 578"/>
            <p:cNvSpPr/>
            <p:nvPr/>
          </p:nvSpPr>
          <p:spPr bwMode="auto">
            <a:xfrm>
              <a:off x="3047982" y="2996826"/>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590" name="Rectangle 589"/>
            <p:cNvSpPr/>
            <p:nvPr/>
          </p:nvSpPr>
          <p:spPr bwMode="auto">
            <a:xfrm>
              <a:off x="3382304" y="2900797"/>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45" name="Rectangle 644"/>
            <p:cNvSpPr/>
            <p:nvPr/>
          </p:nvSpPr>
          <p:spPr bwMode="auto">
            <a:xfrm>
              <a:off x="5053918" y="2851005"/>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01" name="Rectangle 600"/>
            <p:cNvSpPr/>
            <p:nvPr/>
          </p:nvSpPr>
          <p:spPr bwMode="auto">
            <a:xfrm>
              <a:off x="3720185" y="2829665"/>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12" name="Rectangle 611"/>
            <p:cNvSpPr/>
            <p:nvPr/>
          </p:nvSpPr>
          <p:spPr bwMode="auto">
            <a:xfrm>
              <a:off x="4050951" y="2918581"/>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67" name="Rectangle 666"/>
            <p:cNvSpPr/>
            <p:nvPr/>
          </p:nvSpPr>
          <p:spPr bwMode="auto">
            <a:xfrm>
              <a:off x="5715450" y="2890128"/>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78" name="Rectangle 677"/>
            <p:cNvSpPr/>
            <p:nvPr/>
          </p:nvSpPr>
          <p:spPr bwMode="auto">
            <a:xfrm>
              <a:off x="6049773" y="2851005"/>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56" name="Rectangle 655"/>
            <p:cNvSpPr/>
            <p:nvPr/>
          </p:nvSpPr>
          <p:spPr bwMode="auto">
            <a:xfrm>
              <a:off x="5388241" y="2758533"/>
              <a:ext cx="99585" cy="9958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grpSp>
      <p:sp>
        <p:nvSpPr>
          <p:cNvPr id="758" name="Freeform 757"/>
          <p:cNvSpPr/>
          <p:nvPr/>
        </p:nvSpPr>
        <p:spPr>
          <a:xfrm>
            <a:off x="2476557" y="2747485"/>
            <a:ext cx="1755194" cy="576173"/>
          </a:xfrm>
          <a:custGeom>
            <a:avLst/>
            <a:gdLst>
              <a:gd name="connsiteX0" fmla="*/ 0 w 2089150"/>
              <a:gd name="connsiteY0" fmla="*/ 685800 h 685800"/>
              <a:gd name="connsiteX1" fmla="*/ 279400 w 2089150"/>
              <a:gd name="connsiteY1" fmla="*/ 685800 h 685800"/>
              <a:gd name="connsiteX2" fmla="*/ 577850 w 2089150"/>
              <a:gd name="connsiteY2" fmla="*/ 536575 h 685800"/>
              <a:gd name="connsiteX3" fmla="*/ 892175 w 2089150"/>
              <a:gd name="connsiteY3" fmla="*/ 0 h 685800"/>
              <a:gd name="connsiteX4" fmla="*/ 1177925 w 2089150"/>
              <a:gd name="connsiteY4" fmla="*/ 92075 h 685800"/>
              <a:gd name="connsiteX5" fmla="*/ 1482725 w 2089150"/>
              <a:gd name="connsiteY5" fmla="*/ 311150 h 685800"/>
              <a:gd name="connsiteX6" fmla="*/ 1784350 w 2089150"/>
              <a:gd name="connsiteY6" fmla="*/ 593725 h 685800"/>
              <a:gd name="connsiteX7" fmla="*/ 2089150 w 2089150"/>
              <a:gd name="connsiteY7" fmla="*/ 66675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9150" h="685800">
                <a:moveTo>
                  <a:pt x="0" y="685800"/>
                </a:moveTo>
                <a:lnTo>
                  <a:pt x="279400" y="685800"/>
                </a:lnTo>
                <a:lnTo>
                  <a:pt x="577850" y="536575"/>
                </a:lnTo>
                <a:lnTo>
                  <a:pt x="892175" y="0"/>
                </a:lnTo>
                <a:lnTo>
                  <a:pt x="1177925" y="92075"/>
                </a:lnTo>
                <a:lnTo>
                  <a:pt x="1482725" y="311150"/>
                </a:lnTo>
                <a:lnTo>
                  <a:pt x="1784350" y="593725"/>
                </a:lnTo>
                <a:lnTo>
                  <a:pt x="2089150" y="666750"/>
                </a:lnTo>
              </a:path>
            </a:pathLst>
          </a:custGeom>
          <a:ln w="12700" cmpd="sng">
            <a:solidFill>
              <a:srgbClr val="3366FF"/>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59" name="Freeform 758"/>
          <p:cNvSpPr/>
          <p:nvPr/>
        </p:nvSpPr>
        <p:spPr>
          <a:xfrm>
            <a:off x="2492562" y="2803501"/>
            <a:ext cx="3224968" cy="525491"/>
          </a:xfrm>
          <a:custGeom>
            <a:avLst/>
            <a:gdLst>
              <a:gd name="connsiteX0" fmla="*/ 0 w 3838575"/>
              <a:gd name="connsiteY0" fmla="*/ 622300 h 625475"/>
              <a:gd name="connsiteX1" fmla="*/ 298450 w 3838575"/>
              <a:gd name="connsiteY1" fmla="*/ 612775 h 625475"/>
              <a:gd name="connsiteX2" fmla="*/ 571500 w 3838575"/>
              <a:gd name="connsiteY2" fmla="*/ 488950 h 625475"/>
              <a:gd name="connsiteX3" fmla="*/ 873125 w 3838575"/>
              <a:gd name="connsiteY3" fmla="*/ 0 h 625475"/>
              <a:gd name="connsiteX4" fmla="*/ 1158875 w 3838575"/>
              <a:gd name="connsiteY4" fmla="*/ 66675 h 625475"/>
              <a:gd name="connsiteX5" fmla="*/ 1463675 w 3838575"/>
              <a:gd name="connsiteY5" fmla="*/ 276225 h 625475"/>
              <a:gd name="connsiteX6" fmla="*/ 1768475 w 3838575"/>
              <a:gd name="connsiteY6" fmla="*/ 549275 h 625475"/>
              <a:gd name="connsiteX7" fmla="*/ 2066925 w 3838575"/>
              <a:gd name="connsiteY7" fmla="*/ 606425 h 625475"/>
              <a:gd name="connsiteX8" fmla="*/ 2959100 w 3838575"/>
              <a:gd name="connsiteY8" fmla="*/ 615950 h 625475"/>
              <a:gd name="connsiteX9" fmla="*/ 3257550 w 3838575"/>
              <a:gd name="connsiteY9" fmla="*/ 625475 h 625475"/>
              <a:gd name="connsiteX10" fmla="*/ 3838575 w 3838575"/>
              <a:gd name="connsiteY10" fmla="*/ 619125 h 6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8575" h="625475">
                <a:moveTo>
                  <a:pt x="0" y="622300"/>
                </a:moveTo>
                <a:lnTo>
                  <a:pt x="298450" y="612775"/>
                </a:lnTo>
                <a:lnTo>
                  <a:pt x="571500" y="488950"/>
                </a:lnTo>
                <a:lnTo>
                  <a:pt x="873125" y="0"/>
                </a:lnTo>
                <a:lnTo>
                  <a:pt x="1158875" y="66675"/>
                </a:lnTo>
                <a:lnTo>
                  <a:pt x="1463675" y="276225"/>
                </a:lnTo>
                <a:lnTo>
                  <a:pt x="1768475" y="549275"/>
                </a:lnTo>
                <a:lnTo>
                  <a:pt x="2066925" y="606425"/>
                </a:lnTo>
                <a:lnTo>
                  <a:pt x="2959100" y="615950"/>
                </a:lnTo>
                <a:lnTo>
                  <a:pt x="3257550" y="625475"/>
                </a:lnTo>
                <a:lnTo>
                  <a:pt x="3838575" y="619125"/>
                </a:lnTo>
              </a:path>
            </a:pathLst>
          </a:custGeom>
          <a:ln w="12700" cmpd="sng">
            <a:solidFill>
              <a:srgbClr val="3366FF"/>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60" name="Freeform 759"/>
          <p:cNvSpPr/>
          <p:nvPr/>
        </p:nvSpPr>
        <p:spPr>
          <a:xfrm>
            <a:off x="2727300" y="2867520"/>
            <a:ext cx="2992898" cy="461472"/>
          </a:xfrm>
          <a:custGeom>
            <a:avLst/>
            <a:gdLst>
              <a:gd name="connsiteX0" fmla="*/ 0 w 3562350"/>
              <a:gd name="connsiteY0" fmla="*/ 539750 h 549275"/>
              <a:gd name="connsiteX1" fmla="*/ 273050 w 3562350"/>
              <a:gd name="connsiteY1" fmla="*/ 444500 h 549275"/>
              <a:gd name="connsiteX2" fmla="*/ 593725 w 3562350"/>
              <a:gd name="connsiteY2" fmla="*/ 0 h 549275"/>
              <a:gd name="connsiteX3" fmla="*/ 892175 w 3562350"/>
              <a:gd name="connsiteY3" fmla="*/ 12700 h 549275"/>
              <a:gd name="connsiteX4" fmla="*/ 1184275 w 3562350"/>
              <a:gd name="connsiteY4" fmla="*/ 228600 h 549275"/>
              <a:gd name="connsiteX5" fmla="*/ 1489075 w 3562350"/>
              <a:gd name="connsiteY5" fmla="*/ 495300 h 549275"/>
              <a:gd name="connsiteX6" fmla="*/ 1784350 w 3562350"/>
              <a:gd name="connsiteY6" fmla="*/ 539750 h 549275"/>
              <a:gd name="connsiteX7" fmla="*/ 2679700 w 3562350"/>
              <a:gd name="connsiteY7" fmla="*/ 546100 h 549275"/>
              <a:gd name="connsiteX8" fmla="*/ 2987675 w 3562350"/>
              <a:gd name="connsiteY8" fmla="*/ 546100 h 549275"/>
              <a:gd name="connsiteX9" fmla="*/ 3263900 w 3562350"/>
              <a:gd name="connsiteY9" fmla="*/ 546100 h 549275"/>
              <a:gd name="connsiteX10" fmla="*/ 3562350 w 3562350"/>
              <a:gd name="connsiteY10" fmla="*/ 549275 h 54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549275">
                <a:moveTo>
                  <a:pt x="0" y="539750"/>
                </a:moveTo>
                <a:lnTo>
                  <a:pt x="273050" y="444500"/>
                </a:lnTo>
                <a:lnTo>
                  <a:pt x="593725" y="0"/>
                </a:lnTo>
                <a:lnTo>
                  <a:pt x="892175" y="12700"/>
                </a:lnTo>
                <a:lnTo>
                  <a:pt x="1184275" y="228600"/>
                </a:lnTo>
                <a:lnTo>
                  <a:pt x="1489075" y="495300"/>
                </a:lnTo>
                <a:lnTo>
                  <a:pt x="1784350" y="539750"/>
                </a:lnTo>
                <a:lnTo>
                  <a:pt x="2679700" y="546100"/>
                </a:lnTo>
                <a:lnTo>
                  <a:pt x="2987675" y="546100"/>
                </a:lnTo>
                <a:lnTo>
                  <a:pt x="3263900" y="546100"/>
                </a:lnTo>
                <a:lnTo>
                  <a:pt x="3562350" y="549275"/>
                </a:lnTo>
              </a:path>
            </a:pathLst>
          </a:custGeom>
          <a:ln w="12700" cmpd="sng">
            <a:solidFill>
              <a:srgbClr val="3366FF"/>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61" name="Freeform 760"/>
          <p:cNvSpPr/>
          <p:nvPr/>
        </p:nvSpPr>
        <p:spPr>
          <a:xfrm>
            <a:off x="2724632" y="2859518"/>
            <a:ext cx="1509786" cy="474809"/>
          </a:xfrm>
          <a:custGeom>
            <a:avLst/>
            <a:gdLst>
              <a:gd name="connsiteX0" fmla="*/ 0 w 1797050"/>
              <a:gd name="connsiteY0" fmla="*/ 565150 h 565150"/>
              <a:gd name="connsiteX1" fmla="*/ 295275 w 1797050"/>
              <a:gd name="connsiteY1" fmla="*/ 479425 h 565150"/>
              <a:gd name="connsiteX2" fmla="*/ 593725 w 1797050"/>
              <a:gd name="connsiteY2" fmla="*/ 73025 h 565150"/>
              <a:gd name="connsiteX3" fmla="*/ 619125 w 1797050"/>
              <a:gd name="connsiteY3" fmla="*/ 0 h 565150"/>
              <a:gd name="connsiteX4" fmla="*/ 876300 w 1797050"/>
              <a:gd name="connsiteY4" fmla="*/ 9525 h 565150"/>
              <a:gd name="connsiteX5" fmla="*/ 892175 w 1797050"/>
              <a:gd name="connsiteY5" fmla="*/ 73025 h 565150"/>
              <a:gd name="connsiteX6" fmla="*/ 1187450 w 1797050"/>
              <a:gd name="connsiteY6" fmla="*/ 247650 h 565150"/>
              <a:gd name="connsiteX7" fmla="*/ 1489075 w 1797050"/>
              <a:gd name="connsiteY7" fmla="*/ 549275 h 565150"/>
              <a:gd name="connsiteX8" fmla="*/ 1797050 w 1797050"/>
              <a:gd name="connsiteY8" fmla="*/ 555625 h 56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7050" h="565150">
                <a:moveTo>
                  <a:pt x="0" y="565150"/>
                </a:moveTo>
                <a:lnTo>
                  <a:pt x="295275" y="479425"/>
                </a:lnTo>
                <a:lnTo>
                  <a:pt x="593725" y="73025"/>
                </a:lnTo>
                <a:lnTo>
                  <a:pt x="619125" y="0"/>
                </a:lnTo>
                <a:lnTo>
                  <a:pt x="876300" y="9525"/>
                </a:lnTo>
                <a:lnTo>
                  <a:pt x="892175" y="73025"/>
                </a:lnTo>
                <a:lnTo>
                  <a:pt x="1187450" y="247650"/>
                </a:lnTo>
                <a:lnTo>
                  <a:pt x="1489075" y="549275"/>
                </a:lnTo>
                <a:lnTo>
                  <a:pt x="1797050" y="555625"/>
                </a:lnTo>
              </a:path>
            </a:pathLst>
          </a:custGeom>
          <a:ln w="12700" cmpd="sng">
            <a:solidFill>
              <a:srgbClr val="3366FF"/>
            </a:solidFill>
            <a:prstDash val="sysDash"/>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62" name="Line 87"/>
          <p:cNvSpPr>
            <a:spLocks noChangeShapeType="1"/>
          </p:cNvSpPr>
          <p:nvPr/>
        </p:nvSpPr>
        <p:spPr bwMode="auto">
          <a:xfrm flipV="1">
            <a:off x="2468555" y="3318322"/>
            <a:ext cx="1507120" cy="5335"/>
          </a:xfrm>
          <a:prstGeom prst="line">
            <a:avLst/>
          </a:prstGeom>
          <a:noFill/>
          <a:ln w="12700" cmpd="sng">
            <a:solidFill>
              <a:schemeClr val="tx1">
                <a:lumMod val="50000"/>
              </a:schemeClr>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342900"/>
            <a:endParaRPr lang="en-US" sz="1050">
              <a:ln w="6350" cmpd="sng">
                <a:solidFill>
                  <a:srgbClr val="FFFFFF"/>
                </a:solidFill>
              </a:ln>
              <a:solidFill>
                <a:srgbClr val="FFFFFF"/>
              </a:solidFill>
              <a:latin typeface="Arial"/>
              <a:ea typeface="ＭＳ Ｐゴシック"/>
              <a:cs typeface="Arial"/>
            </a:endParaRPr>
          </a:p>
        </p:txBody>
      </p:sp>
      <p:cxnSp>
        <p:nvCxnSpPr>
          <p:cNvPr id="763" name="Straight Arrow Connector 762"/>
          <p:cNvCxnSpPr/>
          <p:nvPr/>
        </p:nvCxnSpPr>
        <p:spPr bwMode="auto">
          <a:xfrm flipV="1">
            <a:off x="4358010" y="2358923"/>
            <a:ext cx="53349" cy="174275"/>
          </a:xfrm>
          <a:prstGeom prst="straightConnector1">
            <a:avLst/>
          </a:prstGeom>
          <a:solidFill>
            <a:schemeClr val="accent1"/>
          </a:solidFill>
          <a:ln w="9525" cap="flat" cmpd="sng" algn="ctr">
            <a:solidFill>
              <a:srgbClr val="FF0000"/>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64" name="Rectangle 336"/>
          <p:cNvSpPr>
            <a:spLocks noChangeAspect="1" noChangeArrowheads="1"/>
          </p:cNvSpPr>
          <p:nvPr/>
        </p:nvSpPr>
        <p:spPr bwMode="auto">
          <a:xfrm>
            <a:off x="3497562" y="2323855"/>
            <a:ext cx="58111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defTabSz="342900"/>
            <a:r>
              <a:rPr lang="en-US" sz="900" b="1" i="1" dirty="0">
                <a:solidFill>
                  <a:srgbClr val="FF0000"/>
                </a:solidFill>
                <a:latin typeface="Arial"/>
                <a:ea typeface="ＭＳ Ｐゴシック"/>
                <a:cs typeface="Arial"/>
              </a:rPr>
              <a:t>U2AF1</a:t>
            </a:r>
          </a:p>
        </p:txBody>
      </p:sp>
      <p:sp>
        <p:nvSpPr>
          <p:cNvPr id="765" name="Rectangle 336"/>
          <p:cNvSpPr>
            <a:spLocks noChangeAspect="1" noChangeArrowheads="1"/>
          </p:cNvSpPr>
          <p:nvPr/>
        </p:nvSpPr>
        <p:spPr bwMode="auto">
          <a:xfrm>
            <a:off x="2330100" y="2129130"/>
            <a:ext cx="58111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defTabSz="342900"/>
            <a:r>
              <a:rPr lang="en-US" sz="900" b="1" i="1" dirty="0">
                <a:solidFill>
                  <a:srgbClr val="FFAF1B"/>
                </a:solidFill>
                <a:latin typeface="Arial"/>
                <a:ea typeface="ＭＳ Ｐゴシック"/>
                <a:cs typeface="Arial"/>
              </a:rPr>
              <a:t>OR51A4</a:t>
            </a:r>
          </a:p>
        </p:txBody>
      </p:sp>
      <p:cxnSp>
        <p:nvCxnSpPr>
          <p:cNvPr id="766" name="Straight Arrow Connector 765"/>
          <p:cNvCxnSpPr/>
          <p:nvPr/>
        </p:nvCxnSpPr>
        <p:spPr bwMode="auto">
          <a:xfrm>
            <a:off x="4374074" y="2967148"/>
            <a:ext cx="311146" cy="28411"/>
          </a:xfrm>
          <a:prstGeom prst="straightConnector1">
            <a:avLst/>
          </a:prstGeom>
          <a:solidFill>
            <a:schemeClr val="accent1"/>
          </a:solidFill>
          <a:ln w="9525" cap="flat" cmpd="sng" algn="ctr">
            <a:solidFill>
              <a:srgbClr val="FF6600"/>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70" name="Straight Arrow Connector 769"/>
          <p:cNvCxnSpPr>
            <a:endCxn id="546" idx="0"/>
          </p:cNvCxnSpPr>
          <p:nvPr/>
        </p:nvCxnSpPr>
        <p:spPr bwMode="auto">
          <a:xfrm>
            <a:off x="2631329" y="2280720"/>
            <a:ext cx="82776" cy="217642"/>
          </a:xfrm>
          <a:prstGeom prst="straightConnector1">
            <a:avLst/>
          </a:prstGeom>
          <a:solidFill>
            <a:schemeClr val="accent1"/>
          </a:solidFill>
          <a:ln w="9525" cap="flat" cmpd="sng" algn="ctr">
            <a:solidFill>
              <a:srgbClr val="FF8F06"/>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73" name="テキスト ボックス 16"/>
          <p:cNvSpPr txBox="1"/>
          <p:nvPr/>
        </p:nvSpPr>
        <p:spPr>
          <a:xfrm>
            <a:off x="2389554" y="2835465"/>
            <a:ext cx="492443" cy="230832"/>
          </a:xfrm>
          <a:prstGeom prst="rect">
            <a:avLst/>
          </a:prstGeom>
          <a:noFill/>
        </p:spPr>
        <p:txBody>
          <a:bodyPr wrap="none" rtlCol="0">
            <a:spAutoFit/>
          </a:bodyPr>
          <a:lstStyle/>
          <a:p>
            <a:pPr defTabSz="685800" eaLnBrk="0" fontAlgn="base" hangingPunct="0">
              <a:spcBef>
                <a:spcPct val="0"/>
              </a:spcBef>
              <a:spcAft>
                <a:spcPct val="0"/>
              </a:spcAft>
            </a:pPr>
            <a:r>
              <a:rPr kumimoji="1" lang="en-US" altLang="ja-JP" sz="900" b="1" i="1" dirty="0">
                <a:solidFill>
                  <a:srgbClr val="6F9FFF"/>
                </a:solidFill>
                <a:latin typeface="Arial"/>
                <a:ea typeface="ＭＳ Ｐゴシック" charset="0"/>
                <a:cs typeface="Arial"/>
              </a:rPr>
              <a:t>EHD2</a:t>
            </a:r>
            <a:endParaRPr kumimoji="1" lang="ja-JP" altLang="en-US" sz="900" b="1" i="1" dirty="0">
              <a:solidFill>
                <a:srgbClr val="6F9FFF"/>
              </a:solidFill>
              <a:latin typeface="Arial"/>
              <a:ea typeface="ＭＳ Ｐゴシック" charset="0"/>
              <a:cs typeface="Arial"/>
            </a:endParaRPr>
          </a:p>
        </p:txBody>
      </p:sp>
      <p:cxnSp>
        <p:nvCxnSpPr>
          <p:cNvPr id="774" name="Straight Arrow Connector 773"/>
          <p:cNvCxnSpPr/>
          <p:nvPr/>
        </p:nvCxnSpPr>
        <p:spPr bwMode="auto">
          <a:xfrm>
            <a:off x="2832219" y="2967105"/>
            <a:ext cx="219766" cy="32741"/>
          </a:xfrm>
          <a:prstGeom prst="straightConnector1">
            <a:avLst/>
          </a:prstGeom>
          <a:solidFill>
            <a:schemeClr val="accent1"/>
          </a:solidFill>
          <a:ln w="9525" cap="flat" cmpd="sng" algn="ctr">
            <a:solidFill>
              <a:srgbClr val="6F9FFF"/>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60" name="Rectangle 559"/>
          <p:cNvSpPr/>
          <p:nvPr/>
        </p:nvSpPr>
        <p:spPr bwMode="auto">
          <a:xfrm>
            <a:off x="2932225" y="3309272"/>
            <a:ext cx="74689" cy="74689"/>
          </a:xfrm>
          <a:prstGeom prst="rect">
            <a:avLst/>
          </a:prstGeom>
          <a:solidFill>
            <a:srgbClr val="32C83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30" name="Cross 729"/>
          <p:cNvSpPr/>
          <p:nvPr/>
        </p:nvSpPr>
        <p:spPr bwMode="auto">
          <a:xfrm rot="18900000">
            <a:off x="2680303" y="3273805"/>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32" name="Cross 731"/>
          <p:cNvSpPr/>
          <p:nvPr/>
        </p:nvSpPr>
        <p:spPr bwMode="auto">
          <a:xfrm rot="18900000">
            <a:off x="2432229" y="3273805"/>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06" name="Cross 605"/>
          <p:cNvSpPr/>
          <p:nvPr/>
        </p:nvSpPr>
        <p:spPr bwMode="auto">
          <a:xfrm rot="18900000">
            <a:off x="3936680" y="3263136"/>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44" name="Oval 643"/>
          <p:cNvSpPr/>
          <p:nvPr/>
        </p:nvSpPr>
        <p:spPr bwMode="auto">
          <a:xfrm>
            <a:off x="4935425" y="3283645"/>
            <a:ext cx="82688" cy="82688"/>
          </a:xfrm>
          <a:prstGeom prst="ellipse">
            <a:avLst/>
          </a:prstGeom>
          <a:solidFill>
            <a:srgbClr val="7F7F7F"/>
          </a:solidFill>
          <a:ln w="9525" cmpd="sng">
            <a:solidFill>
              <a:srgbClr val="7F7F7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50" name="Cross 649"/>
          <p:cNvSpPr/>
          <p:nvPr/>
        </p:nvSpPr>
        <p:spPr bwMode="auto">
          <a:xfrm rot="18900000">
            <a:off x="4939649" y="3284476"/>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87" name="Oval 786"/>
          <p:cNvSpPr/>
          <p:nvPr/>
        </p:nvSpPr>
        <p:spPr bwMode="auto">
          <a:xfrm>
            <a:off x="6067728" y="3216189"/>
            <a:ext cx="82688" cy="82688"/>
          </a:xfrm>
          <a:prstGeom prst="ellipse">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88" name="Rectangle 787"/>
          <p:cNvSpPr/>
          <p:nvPr/>
        </p:nvSpPr>
        <p:spPr bwMode="auto">
          <a:xfrm>
            <a:off x="6071727" y="3092438"/>
            <a:ext cx="74689" cy="74689"/>
          </a:xfrm>
          <a:prstGeom prst="rect">
            <a:avLst/>
          </a:prstGeom>
          <a:solidFill>
            <a:srgbClr val="FE547C"/>
          </a:solidFill>
          <a:ln w="9525" cap="flat" cmpd="sng" algn="ctr">
            <a:solidFill>
              <a:srgbClr val="FE547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89" name="Rectangle 788"/>
          <p:cNvSpPr/>
          <p:nvPr/>
        </p:nvSpPr>
        <p:spPr bwMode="auto">
          <a:xfrm rot="18900000">
            <a:off x="6071727" y="2959953"/>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90" name="Rectangle 789"/>
          <p:cNvSpPr/>
          <p:nvPr/>
        </p:nvSpPr>
        <p:spPr bwMode="auto">
          <a:xfrm rot="18900000">
            <a:off x="6071727" y="2820487"/>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91" name="Cross 790"/>
          <p:cNvSpPr/>
          <p:nvPr/>
        </p:nvSpPr>
        <p:spPr bwMode="auto">
          <a:xfrm rot="18900000">
            <a:off x="6069059" y="2692549"/>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92" name="Cross 791"/>
          <p:cNvSpPr/>
          <p:nvPr/>
        </p:nvSpPr>
        <p:spPr bwMode="auto">
          <a:xfrm rot="18900000">
            <a:off x="6069059" y="2553590"/>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93" name="Cross 792"/>
          <p:cNvSpPr/>
          <p:nvPr/>
        </p:nvSpPr>
        <p:spPr bwMode="auto">
          <a:xfrm rot="18900000">
            <a:off x="6069059" y="2424662"/>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94" name="Isosceles Triangle 793"/>
          <p:cNvSpPr/>
          <p:nvPr/>
        </p:nvSpPr>
        <p:spPr bwMode="auto">
          <a:xfrm>
            <a:off x="6055722" y="2284076"/>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795" name="Isosceles Triangle 794"/>
          <p:cNvSpPr/>
          <p:nvPr/>
        </p:nvSpPr>
        <p:spPr bwMode="auto">
          <a:xfrm>
            <a:off x="6055722" y="2135336"/>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617" name="Cross 616"/>
          <p:cNvSpPr/>
          <p:nvPr/>
        </p:nvSpPr>
        <p:spPr bwMode="auto">
          <a:xfrm rot="18900000">
            <a:off x="4184755" y="3281809"/>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03" name="Line 315"/>
          <p:cNvSpPr>
            <a:spLocks noChangeAspect="1" noChangeShapeType="1"/>
          </p:cNvSpPr>
          <p:nvPr/>
        </p:nvSpPr>
        <p:spPr bwMode="auto">
          <a:xfrm>
            <a:off x="5996607" y="2338144"/>
            <a:ext cx="221856" cy="0"/>
          </a:xfrm>
          <a:prstGeom prst="line">
            <a:avLst/>
          </a:prstGeom>
          <a:noFill/>
          <a:ln w="12700" cmpd="sng">
            <a:solidFill>
              <a:srgbClr val="FF0000"/>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04" name="Line 315"/>
          <p:cNvSpPr>
            <a:spLocks noChangeAspect="1" noChangeShapeType="1"/>
          </p:cNvSpPr>
          <p:nvPr/>
        </p:nvSpPr>
        <p:spPr bwMode="auto">
          <a:xfrm>
            <a:off x="5996607" y="2466182"/>
            <a:ext cx="221856" cy="0"/>
          </a:xfrm>
          <a:prstGeom prst="line">
            <a:avLst/>
          </a:prstGeom>
          <a:noFill/>
          <a:ln w="12700" cmpd="sng">
            <a:solidFill>
              <a:srgbClr val="3366FF"/>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05" name="Line 315"/>
          <p:cNvSpPr>
            <a:spLocks noChangeAspect="1" noChangeShapeType="1"/>
          </p:cNvSpPr>
          <p:nvPr/>
        </p:nvSpPr>
        <p:spPr bwMode="auto">
          <a:xfrm>
            <a:off x="5996607" y="2594221"/>
            <a:ext cx="221856" cy="0"/>
          </a:xfrm>
          <a:prstGeom prst="line">
            <a:avLst/>
          </a:prstGeom>
          <a:noFill/>
          <a:ln w="12700" cmpd="sng">
            <a:solidFill>
              <a:srgbClr val="3366FF"/>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06" name="Line 315"/>
          <p:cNvSpPr>
            <a:spLocks noChangeAspect="1" noChangeShapeType="1"/>
          </p:cNvSpPr>
          <p:nvPr/>
        </p:nvSpPr>
        <p:spPr bwMode="auto">
          <a:xfrm>
            <a:off x="5996607" y="2732291"/>
            <a:ext cx="221856" cy="0"/>
          </a:xfrm>
          <a:prstGeom prst="line">
            <a:avLst/>
          </a:prstGeom>
          <a:noFill/>
          <a:ln w="12700" cmpd="sng">
            <a:solidFill>
              <a:srgbClr val="3366FF"/>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07" name="Line 315"/>
          <p:cNvSpPr>
            <a:spLocks noChangeAspect="1" noChangeShapeType="1"/>
          </p:cNvSpPr>
          <p:nvPr/>
        </p:nvSpPr>
        <p:spPr bwMode="auto">
          <a:xfrm>
            <a:off x="5996607" y="2860329"/>
            <a:ext cx="221856" cy="0"/>
          </a:xfrm>
          <a:prstGeom prst="line">
            <a:avLst/>
          </a:prstGeom>
          <a:noFill/>
          <a:ln w="12700" cmpd="sng">
            <a:solidFill>
              <a:srgbClr val="8942CF"/>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08" name="Line 315"/>
          <p:cNvSpPr>
            <a:spLocks noChangeAspect="1" noChangeShapeType="1"/>
          </p:cNvSpPr>
          <p:nvPr/>
        </p:nvSpPr>
        <p:spPr bwMode="auto">
          <a:xfrm>
            <a:off x="5996607" y="2998907"/>
            <a:ext cx="221856" cy="0"/>
          </a:xfrm>
          <a:prstGeom prst="line">
            <a:avLst/>
          </a:prstGeom>
          <a:noFill/>
          <a:ln w="12700" cmpd="sng">
            <a:solidFill>
              <a:srgbClr val="FF6600"/>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09" name="Line 315"/>
          <p:cNvSpPr>
            <a:spLocks noChangeAspect="1" noChangeShapeType="1"/>
          </p:cNvSpPr>
          <p:nvPr/>
        </p:nvSpPr>
        <p:spPr bwMode="auto">
          <a:xfrm>
            <a:off x="5996607" y="3126945"/>
            <a:ext cx="221856" cy="0"/>
          </a:xfrm>
          <a:prstGeom prst="line">
            <a:avLst/>
          </a:prstGeom>
          <a:noFill/>
          <a:ln w="12700" cmpd="sng">
            <a:solidFill>
              <a:srgbClr val="FE547C"/>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10" name="Line 315"/>
          <p:cNvSpPr>
            <a:spLocks noChangeAspect="1" noChangeShapeType="1"/>
          </p:cNvSpPr>
          <p:nvPr/>
        </p:nvSpPr>
        <p:spPr bwMode="auto">
          <a:xfrm>
            <a:off x="5996607" y="3257651"/>
            <a:ext cx="221856" cy="0"/>
          </a:xfrm>
          <a:prstGeom prst="line">
            <a:avLst/>
          </a:prstGeom>
          <a:noFill/>
          <a:ln w="12700" cmpd="sng">
            <a:solidFill>
              <a:srgbClr val="7F7F7F"/>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11" name="Rectangle 336"/>
          <p:cNvSpPr>
            <a:spLocks noChangeAspect="1" noChangeArrowheads="1"/>
          </p:cNvSpPr>
          <p:nvPr/>
        </p:nvSpPr>
        <p:spPr bwMode="auto">
          <a:xfrm>
            <a:off x="7109986" y="2113501"/>
            <a:ext cx="581117" cy="1066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lnSpc>
                <a:spcPct val="130000"/>
              </a:lnSpc>
            </a:pPr>
            <a:r>
              <a:rPr lang="en-US" sz="675" i="1" dirty="0">
                <a:solidFill>
                  <a:srgbClr val="000000"/>
                </a:solidFill>
                <a:latin typeface="Arial"/>
                <a:ea typeface="ＭＳ Ｐゴシック"/>
                <a:cs typeface="Arial"/>
              </a:rPr>
              <a:t>PDE4D</a:t>
            </a:r>
          </a:p>
          <a:p>
            <a:pPr defTabSz="342900">
              <a:lnSpc>
                <a:spcPct val="130000"/>
              </a:lnSpc>
            </a:pPr>
            <a:r>
              <a:rPr lang="en-US" sz="675" i="1" dirty="0">
                <a:solidFill>
                  <a:srgbClr val="000000"/>
                </a:solidFill>
                <a:latin typeface="Arial"/>
                <a:ea typeface="ＭＳ Ｐゴシック"/>
                <a:cs typeface="Arial"/>
              </a:rPr>
              <a:t>RPE65</a:t>
            </a:r>
          </a:p>
          <a:p>
            <a:pPr defTabSz="342900">
              <a:lnSpc>
                <a:spcPct val="130000"/>
              </a:lnSpc>
            </a:pPr>
            <a:r>
              <a:rPr lang="en-US" sz="675" i="1" dirty="0">
                <a:solidFill>
                  <a:srgbClr val="000000"/>
                </a:solidFill>
                <a:latin typeface="Arial"/>
                <a:ea typeface="ＭＳ Ｐゴシック"/>
                <a:cs typeface="Arial"/>
              </a:rPr>
              <a:t>FAHD2B</a:t>
            </a:r>
          </a:p>
          <a:p>
            <a:pPr defTabSz="342900">
              <a:lnSpc>
                <a:spcPct val="130000"/>
              </a:lnSpc>
            </a:pPr>
            <a:r>
              <a:rPr lang="en-US" sz="675" i="1" dirty="0">
                <a:solidFill>
                  <a:srgbClr val="000000"/>
                </a:solidFill>
                <a:latin typeface="Arial"/>
                <a:ea typeface="ＭＳ Ｐゴシック"/>
                <a:cs typeface="Arial"/>
              </a:rPr>
              <a:t>GARS</a:t>
            </a:r>
          </a:p>
          <a:p>
            <a:pPr defTabSz="342900">
              <a:lnSpc>
                <a:spcPct val="130000"/>
              </a:lnSpc>
            </a:pPr>
            <a:r>
              <a:rPr lang="en-US" sz="675" i="1" dirty="0">
                <a:solidFill>
                  <a:srgbClr val="000000"/>
                </a:solidFill>
                <a:latin typeface="Arial"/>
                <a:ea typeface="ＭＳ Ｐゴシック"/>
                <a:cs typeface="Arial"/>
              </a:rPr>
              <a:t>NRK</a:t>
            </a:r>
          </a:p>
          <a:p>
            <a:pPr defTabSz="342900">
              <a:lnSpc>
                <a:spcPct val="130000"/>
              </a:lnSpc>
            </a:pPr>
            <a:r>
              <a:rPr lang="en-US" sz="675" i="1" dirty="0">
                <a:solidFill>
                  <a:srgbClr val="000000"/>
                </a:solidFill>
                <a:latin typeface="Arial"/>
                <a:ea typeface="ＭＳ Ｐゴシック"/>
                <a:cs typeface="Arial"/>
              </a:rPr>
              <a:t>YTHDF2</a:t>
            </a:r>
          </a:p>
          <a:p>
            <a:pPr defTabSz="342900">
              <a:lnSpc>
                <a:spcPct val="130000"/>
              </a:lnSpc>
            </a:pPr>
            <a:r>
              <a:rPr lang="en-US" sz="675" i="1" dirty="0">
                <a:solidFill>
                  <a:srgbClr val="000000"/>
                </a:solidFill>
                <a:latin typeface="Arial"/>
                <a:ea typeface="ＭＳ Ｐゴシック"/>
                <a:cs typeface="Arial"/>
              </a:rPr>
              <a:t>EYA4</a:t>
            </a:r>
          </a:p>
          <a:p>
            <a:pPr defTabSz="342900">
              <a:lnSpc>
                <a:spcPct val="130000"/>
              </a:lnSpc>
            </a:pPr>
            <a:r>
              <a:rPr lang="en-US" sz="675" i="1" dirty="0">
                <a:solidFill>
                  <a:srgbClr val="000000"/>
                </a:solidFill>
                <a:latin typeface="Arial"/>
                <a:ea typeface="ＭＳ Ｐゴシック"/>
                <a:cs typeface="Arial"/>
              </a:rPr>
              <a:t>CUL4B</a:t>
            </a:r>
          </a:p>
        </p:txBody>
      </p:sp>
      <p:sp>
        <p:nvSpPr>
          <p:cNvPr id="812" name="Line 315"/>
          <p:cNvSpPr>
            <a:spLocks noChangeAspect="1" noChangeShapeType="1"/>
          </p:cNvSpPr>
          <p:nvPr/>
        </p:nvSpPr>
        <p:spPr bwMode="auto">
          <a:xfrm>
            <a:off x="6853126" y="2194739"/>
            <a:ext cx="221856" cy="0"/>
          </a:xfrm>
          <a:prstGeom prst="line">
            <a:avLst/>
          </a:prstGeom>
          <a:noFill/>
          <a:ln w="12700" cmpd="sng">
            <a:solidFill>
              <a:srgbClr val="FF0000"/>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14" name="Rectangle 813"/>
          <p:cNvSpPr/>
          <p:nvPr/>
        </p:nvSpPr>
        <p:spPr bwMode="auto">
          <a:xfrm>
            <a:off x="6928245" y="3089770"/>
            <a:ext cx="74689" cy="74689"/>
          </a:xfrm>
          <a:prstGeom prst="rect">
            <a:avLst/>
          </a:prstGeom>
          <a:solidFill>
            <a:srgbClr val="FE547C"/>
          </a:solidFill>
          <a:ln w="9525" cap="flat" cmpd="sng" algn="ctr">
            <a:solidFill>
              <a:srgbClr val="FE547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15" name="Rectangle 814"/>
          <p:cNvSpPr/>
          <p:nvPr/>
        </p:nvSpPr>
        <p:spPr bwMode="auto">
          <a:xfrm rot="18900000">
            <a:off x="6928245" y="2957286"/>
            <a:ext cx="74689" cy="74689"/>
          </a:xfrm>
          <a:prstGeom prst="rect">
            <a:avLst/>
          </a:prstGeom>
          <a:solidFill>
            <a:srgbClr val="FF66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16" name="Rectangle 815"/>
          <p:cNvSpPr/>
          <p:nvPr/>
        </p:nvSpPr>
        <p:spPr bwMode="auto">
          <a:xfrm rot="18900000">
            <a:off x="6928245" y="2817819"/>
            <a:ext cx="74689" cy="74689"/>
          </a:xfrm>
          <a:prstGeom prst="rect">
            <a:avLst/>
          </a:prstGeom>
          <a:solidFill>
            <a:srgbClr val="8942C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17" name="Cross 816"/>
          <p:cNvSpPr/>
          <p:nvPr/>
        </p:nvSpPr>
        <p:spPr bwMode="auto">
          <a:xfrm rot="18900000">
            <a:off x="6925579" y="2546476"/>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18" name="Cross 817"/>
          <p:cNvSpPr/>
          <p:nvPr/>
        </p:nvSpPr>
        <p:spPr bwMode="auto">
          <a:xfrm rot="18900000">
            <a:off x="6925579" y="2420217"/>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19" name="Cross 818"/>
          <p:cNvSpPr/>
          <p:nvPr/>
        </p:nvSpPr>
        <p:spPr bwMode="auto">
          <a:xfrm rot="18900000">
            <a:off x="6925579" y="2291289"/>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21" name="Isosceles Triangle 820"/>
          <p:cNvSpPr/>
          <p:nvPr/>
        </p:nvSpPr>
        <p:spPr bwMode="auto">
          <a:xfrm>
            <a:off x="6912241" y="2135336"/>
            <a:ext cx="106699" cy="90694"/>
          </a:xfrm>
          <a:prstGeom prst="triangl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23" name="Line 315"/>
          <p:cNvSpPr>
            <a:spLocks noChangeAspect="1" noChangeShapeType="1"/>
          </p:cNvSpPr>
          <p:nvPr/>
        </p:nvSpPr>
        <p:spPr bwMode="auto">
          <a:xfrm>
            <a:off x="6853126" y="2332809"/>
            <a:ext cx="221856" cy="0"/>
          </a:xfrm>
          <a:prstGeom prst="line">
            <a:avLst/>
          </a:prstGeom>
          <a:noFill/>
          <a:ln w="12700" cmpd="sng">
            <a:solidFill>
              <a:srgbClr val="3366FF"/>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24" name="Line 315"/>
          <p:cNvSpPr>
            <a:spLocks noChangeAspect="1" noChangeShapeType="1"/>
          </p:cNvSpPr>
          <p:nvPr/>
        </p:nvSpPr>
        <p:spPr bwMode="auto">
          <a:xfrm>
            <a:off x="6853126" y="2460848"/>
            <a:ext cx="221856" cy="0"/>
          </a:xfrm>
          <a:prstGeom prst="line">
            <a:avLst/>
          </a:prstGeom>
          <a:noFill/>
          <a:ln w="12700" cmpd="sng">
            <a:solidFill>
              <a:srgbClr val="3366FF"/>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25" name="Line 315"/>
          <p:cNvSpPr>
            <a:spLocks noChangeAspect="1" noChangeShapeType="1"/>
          </p:cNvSpPr>
          <p:nvPr/>
        </p:nvSpPr>
        <p:spPr bwMode="auto">
          <a:xfrm>
            <a:off x="6853126" y="2586218"/>
            <a:ext cx="221856" cy="0"/>
          </a:xfrm>
          <a:prstGeom prst="line">
            <a:avLst/>
          </a:prstGeom>
          <a:noFill/>
          <a:ln w="12700" cmpd="sng">
            <a:solidFill>
              <a:srgbClr val="3366FF"/>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26" name="Line 315"/>
          <p:cNvSpPr>
            <a:spLocks noChangeAspect="1" noChangeShapeType="1"/>
          </p:cNvSpPr>
          <p:nvPr/>
        </p:nvSpPr>
        <p:spPr bwMode="auto">
          <a:xfrm>
            <a:off x="6853126" y="2857662"/>
            <a:ext cx="221856" cy="0"/>
          </a:xfrm>
          <a:prstGeom prst="line">
            <a:avLst/>
          </a:prstGeom>
          <a:noFill/>
          <a:ln w="12700" cmpd="sng">
            <a:solidFill>
              <a:srgbClr val="8942CF"/>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27" name="Line 315"/>
          <p:cNvSpPr>
            <a:spLocks noChangeAspect="1" noChangeShapeType="1"/>
          </p:cNvSpPr>
          <p:nvPr/>
        </p:nvSpPr>
        <p:spPr bwMode="auto">
          <a:xfrm>
            <a:off x="6853126" y="2996239"/>
            <a:ext cx="221856" cy="0"/>
          </a:xfrm>
          <a:prstGeom prst="line">
            <a:avLst/>
          </a:prstGeom>
          <a:noFill/>
          <a:ln w="12700" cmpd="sng">
            <a:solidFill>
              <a:srgbClr val="FF6600"/>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28" name="Line 315"/>
          <p:cNvSpPr>
            <a:spLocks noChangeAspect="1" noChangeShapeType="1"/>
          </p:cNvSpPr>
          <p:nvPr/>
        </p:nvSpPr>
        <p:spPr bwMode="auto">
          <a:xfrm>
            <a:off x="6853126" y="3124277"/>
            <a:ext cx="221856" cy="0"/>
          </a:xfrm>
          <a:prstGeom prst="line">
            <a:avLst/>
          </a:prstGeom>
          <a:noFill/>
          <a:ln w="12700" cmpd="sng">
            <a:solidFill>
              <a:srgbClr val="FE547C"/>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30" name="Cross 829"/>
          <p:cNvSpPr/>
          <p:nvPr/>
        </p:nvSpPr>
        <p:spPr bwMode="auto">
          <a:xfrm rot="18900000">
            <a:off x="6925579" y="2684547"/>
            <a:ext cx="80024" cy="80024"/>
          </a:xfrm>
          <a:prstGeom prst="plus">
            <a:avLst>
              <a:gd name="adj" fmla="val 34428"/>
            </a:avLst>
          </a:prstGeom>
          <a:solidFill>
            <a:srgbClr val="33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31" name="Line 315"/>
          <p:cNvSpPr>
            <a:spLocks noChangeAspect="1" noChangeShapeType="1"/>
          </p:cNvSpPr>
          <p:nvPr/>
        </p:nvSpPr>
        <p:spPr bwMode="auto">
          <a:xfrm>
            <a:off x="6853126" y="2724288"/>
            <a:ext cx="221856" cy="0"/>
          </a:xfrm>
          <a:prstGeom prst="line">
            <a:avLst/>
          </a:prstGeom>
          <a:noFill/>
          <a:ln w="12700" cmpd="sng">
            <a:solidFill>
              <a:srgbClr val="3366FF"/>
            </a:solidFill>
            <a:prstDash val="sysDash"/>
            <a:round/>
            <a:headEnd/>
            <a:tailEnd/>
          </a:ln>
          <a:extLst>
            <a:ext uri="{909E8E84-426E-40dd-AFC4-6F175D3DCCD1}">
              <a14:hiddenFill xmlns="" xmlns:a14="http://schemas.microsoft.com/office/drawing/2010/main">
                <a:noFill/>
              </a14:hiddenFill>
            </a:ext>
          </a:extLst>
        </p:spPr>
        <p:txBody>
          <a:bodyPr/>
          <a:lstStyle/>
          <a:p>
            <a:pPr defTabSz="342900"/>
            <a:endParaRPr lang="en-US" sz="1050">
              <a:solidFill>
                <a:srgbClr val="FFFFFF"/>
              </a:solidFill>
              <a:latin typeface="Arial"/>
              <a:ea typeface="ＭＳ Ｐゴシック"/>
            </a:endParaRPr>
          </a:p>
        </p:txBody>
      </p:sp>
      <p:sp>
        <p:nvSpPr>
          <p:cNvPr id="847" name="Rectangle 336"/>
          <p:cNvSpPr>
            <a:spLocks noChangeAspect="1" noChangeArrowheads="1"/>
          </p:cNvSpPr>
          <p:nvPr/>
        </p:nvSpPr>
        <p:spPr bwMode="auto">
          <a:xfrm>
            <a:off x="3719443" y="4601480"/>
            <a:ext cx="2624207"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342900"/>
            <a:r>
              <a:rPr lang="en-US" sz="1050" dirty="0">
                <a:solidFill>
                  <a:srgbClr val="FFAF1B"/>
                </a:solidFill>
                <a:latin typeface="Arial"/>
                <a:ea typeface="ＭＳ Ｐゴシック"/>
                <a:cs typeface="Arial"/>
              </a:rPr>
              <a:t>Gradual transfusion independence</a:t>
            </a:r>
          </a:p>
        </p:txBody>
      </p:sp>
      <p:sp>
        <p:nvSpPr>
          <p:cNvPr id="849" name="Rectangle 848"/>
          <p:cNvSpPr/>
          <p:nvPr/>
        </p:nvSpPr>
        <p:spPr bwMode="auto">
          <a:xfrm>
            <a:off x="2354529" y="4667677"/>
            <a:ext cx="343429" cy="133373"/>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51" name="Rectangle 336"/>
          <p:cNvSpPr>
            <a:spLocks noChangeAspect="1" noChangeArrowheads="1"/>
          </p:cNvSpPr>
          <p:nvPr/>
        </p:nvSpPr>
        <p:spPr bwMode="auto">
          <a:xfrm>
            <a:off x="2319889" y="4663091"/>
            <a:ext cx="354383" cy="115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defTabSz="342900"/>
            <a:r>
              <a:rPr lang="en-US" sz="750" dirty="0" err="1">
                <a:solidFill>
                  <a:srgbClr val="FFFFFF"/>
                </a:solidFill>
                <a:latin typeface="Arial"/>
                <a:ea typeface="ＭＳ Ｐゴシック"/>
                <a:cs typeface="Arial"/>
              </a:rPr>
              <a:t>hATG</a:t>
            </a:r>
            <a:endParaRPr lang="en-US" sz="750" dirty="0">
              <a:solidFill>
                <a:srgbClr val="FFFFFF"/>
              </a:solidFill>
              <a:latin typeface="Arial"/>
              <a:ea typeface="ＭＳ Ｐゴシック"/>
              <a:cs typeface="Arial"/>
            </a:endParaRPr>
          </a:p>
        </p:txBody>
      </p:sp>
      <p:sp>
        <p:nvSpPr>
          <p:cNvPr id="859" name="Rectangle 858"/>
          <p:cNvSpPr/>
          <p:nvPr/>
        </p:nvSpPr>
        <p:spPr bwMode="auto">
          <a:xfrm>
            <a:off x="5700421" y="3824496"/>
            <a:ext cx="67577" cy="721750"/>
          </a:xfrm>
          <a:prstGeom prst="rect">
            <a:avLst/>
          </a:prstGeom>
          <a:solidFill>
            <a:srgbClr val="FF6600"/>
          </a:solidFill>
          <a:ln w="9525" cmpd="sng">
            <a:solidFill>
              <a:srgbClr val="FF66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68" name="Rectangle 867"/>
          <p:cNvSpPr/>
          <p:nvPr/>
        </p:nvSpPr>
        <p:spPr bwMode="auto">
          <a:xfrm>
            <a:off x="5700421" y="3808493"/>
            <a:ext cx="67577" cy="15363"/>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78" name="Rectangle 336"/>
          <p:cNvSpPr>
            <a:spLocks noChangeAspect="1" noChangeArrowheads="1"/>
          </p:cNvSpPr>
          <p:nvPr/>
        </p:nvSpPr>
        <p:spPr bwMode="auto">
          <a:xfrm>
            <a:off x="2865856" y="4626797"/>
            <a:ext cx="202727" cy="115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defTabSz="342900"/>
            <a:r>
              <a:rPr lang="en-US" sz="750" dirty="0">
                <a:solidFill>
                  <a:srgbClr val="000000"/>
                </a:solidFill>
                <a:latin typeface="Arial"/>
                <a:ea typeface="ＭＳ Ｐゴシック"/>
                <a:cs typeface="Arial"/>
              </a:rPr>
              <a:t>PR</a:t>
            </a:r>
          </a:p>
        </p:txBody>
      </p:sp>
      <p:sp>
        <p:nvSpPr>
          <p:cNvPr id="888" name="Rectangle 887"/>
          <p:cNvSpPr/>
          <p:nvPr/>
        </p:nvSpPr>
        <p:spPr bwMode="auto">
          <a:xfrm>
            <a:off x="5700421" y="3952536"/>
            <a:ext cx="67577" cy="108476"/>
          </a:xfrm>
          <a:prstGeom prst="rect">
            <a:avLst/>
          </a:prstGeom>
          <a:solidFill>
            <a:srgbClr val="FE547C"/>
          </a:solidFill>
          <a:ln w="9525" cmpd="sng">
            <a:solidFill>
              <a:srgbClr val="FE547C"/>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67" name="Rectangle 866"/>
          <p:cNvSpPr/>
          <p:nvPr/>
        </p:nvSpPr>
        <p:spPr bwMode="auto">
          <a:xfrm>
            <a:off x="5700421" y="4043229"/>
            <a:ext cx="67577" cy="281617"/>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90" name="Rectangle 889"/>
          <p:cNvSpPr/>
          <p:nvPr/>
        </p:nvSpPr>
        <p:spPr bwMode="auto">
          <a:xfrm>
            <a:off x="5700421" y="4328649"/>
            <a:ext cx="67577" cy="94894"/>
          </a:xfrm>
          <a:prstGeom prst="rect">
            <a:avLst/>
          </a:prstGeom>
          <a:solidFill>
            <a:srgbClr val="FE547C"/>
          </a:solidFill>
          <a:ln w="9525" cmpd="sng">
            <a:solidFill>
              <a:srgbClr val="FE547C"/>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91" name="Rectangle 890"/>
          <p:cNvSpPr/>
          <p:nvPr/>
        </p:nvSpPr>
        <p:spPr bwMode="auto">
          <a:xfrm>
            <a:off x="5449678" y="4518037"/>
            <a:ext cx="67577" cy="52460"/>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93" name="Rectangle 892"/>
          <p:cNvSpPr/>
          <p:nvPr/>
        </p:nvSpPr>
        <p:spPr bwMode="auto">
          <a:xfrm>
            <a:off x="5449678" y="3828697"/>
            <a:ext cx="67577" cy="733553"/>
          </a:xfrm>
          <a:prstGeom prst="rect">
            <a:avLst/>
          </a:prstGeom>
          <a:solidFill>
            <a:srgbClr val="FF6600"/>
          </a:solidFill>
          <a:ln w="9525" cmpd="sng">
            <a:solidFill>
              <a:srgbClr val="FF66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95" name="Rectangle 894"/>
          <p:cNvSpPr/>
          <p:nvPr/>
        </p:nvSpPr>
        <p:spPr bwMode="auto">
          <a:xfrm>
            <a:off x="5449678" y="4032560"/>
            <a:ext cx="67577" cy="76222"/>
          </a:xfrm>
          <a:prstGeom prst="rect">
            <a:avLst/>
          </a:prstGeom>
          <a:solidFill>
            <a:srgbClr val="FE547C"/>
          </a:solidFill>
          <a:ln w="9525" cmpd="sng">
            <a:solidFill>
              <a:srgbClr val="FE547C"/>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96" name="Rectangle 895"/>
          <p:cNvSpPr/>
          <p:nvPr/>
        </p:nvSpPr>
        <p:spPr bwMode="auto">
          <a:xfrm>
            <a:off x="5449678" y="4114117"/>
            <a:ext cx="67577" cy="165383"/>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97" name="Rectangle 896"/>
          <p:cNvSpPr/>
          <p:nvPr/>
        </p:nvSpPr>
        <p:spPr bwMode="auto">
          <a:xfrm>
            <a:off x="5449678" y="4285969"/>
            <a:ext cx="67577" cy="68219"/>
          </a:xfrm>
          <a:prstGeom prst="rect">
            <a:avLst/>
          </a:prstGeom>
          <a:solidFill>
            <a:srgbClr val="FE547C"/>
          </a:solidFill>
          <a:ln w="9525" cmpd="sng">
            <a:solidFill>
              <a:srgbClr val="FE547C"/>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99" name="Rectangle 898"/>
          <p:cNvSpPr/>
          <p:nvPr/>
        </p:nvSpPr>
        <p:spPr bwMode="auto">
          <a:xfrm>
            <a:off x="5201604" y="3802023"/>
            <a:ext cx="67577" cy="760227"/>
          </a:xfrm>
          <a:prstGeom prst="rect">
            <a:avLst/>
          </a:prstGeom>
          <a:solidFill>
            <a:srgbClr val="FF6600"/>
          </a:solidFill>
          <a:ln w="9525" cmpd="sng">
            <a:solidFill>
              <a:srgbClr val="FF66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00" name="Rectangle 899"/>
          <p:cNvSpPr/>
          <p:nvPr/>
        </p:nvSpPr>
        <p:spPr bwMode="auto">
          <a:xfrm>
            <a:off x="5201604" y="4032560"/>
            <a:ext cx="67577" cy="92226"/>
          </a:xfrm>
          <a:prstGeom prst="rect">
            <a:avLst/>
          </a:prstGeom>
          <a:solidFill>
            <a:srgbClr val="FE547C"/>
          </a:solidFill>
          <a:ln w="9525" cmpd="sng">
            <a:solidFill>
              <a:srgbClr val="FE547C"/>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01" name="Rectangle 900"/>
          <p:cNvSpPr/>
          <p:nvPr/>
        </p:nvSpPr>
        <p:spPr bwMode="auto">
          <a:xfrm>
            <a:off x="5201604" y="4132788"/>
            <a:ext cx="67577" cy="77357"/>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02" name="Rectangle 901"/>
          <p:cNvSpPr/>
          <p:nvPr/>
        </p:nvSpPr>
        <p:spPr bwMode="auto">
          <a:xfrm>
            <a:off x="5201604" y="4211280"/>
            <a:ext cx="67577" cy="89559"/>
          </a:xfrm>
          <a:prstGeom prst="rect">
            <a:avLst/>
          </a:prstGeom>
          <a:solidFill>
            <a:srgbClr val="FE547C"/>
          </a:solidFill>
          <a:ln w="9525" cmpd="sng">
            <a:solidFill>
              <a:srgbClr val="FE547C"/>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898" name="Rectangle 897"/>
          <p:cNvSpPr/>
          <p:nvPr/>
        </p:nvSpPr>
        <p:spPr bwMode="auto">
          <a:xfrm>
            <a:off x="5201604" y="4532086"/>
            <a:ext cx="67577" cy="38411"/>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04" name="Rectangle 903"/>
          <p:cNvSpPr/>
          <p:nvPr/>
        </p:nvSpPr>
        <p:spPr bwMode="auto">
          <a:xfrm>
            <a:off x="4945528" y="3808492"/>
            <a:ext cx="67577" cy="42680"/>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05" name="Rectangle 904"/>
          <p:cNvSpPr/>
          <p:nvPr/>
        </p:nvSpPr>
        <p:spPr bwMode="auto">
          <a:xfrm>
            <a:off x="4945528" y="4335515"/>
            <a:ext cx="67577" cy="226735"/>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08" name="Rectangle 907"/>
          <p:cNvSpPr/>
          <p:nvPr/>
        </p:nvSpPr>
        <p:spPr bwMode="auto">
          <a:xfrm>
            <a:off x="4945528" y="4202144"/>
            <a:ext cx="67577" cy="133373"/>
          </a:xfrm>
          <a:prstGeom prst="rect">
            <a:avLst/>
          </a:prstGeom>
          <a:solidFill>
            <a:srgbClr val="FF6600"/>
          </a:solidFill>
          <a:ln w="9525" cmpd="sng">
            <a:solidFill>
              <a:srgbClr val="FF66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09" name="Rectangle 908"/>
          <p:cNvSpPr/>
          <p:nvPr/>
        </p:nvSpPr>
        <p:spPr bwMode="auto">
          <a:xfrm>
            <a:off x="4945528" y="4555134"/>
            <a:ext cx="67577" cy="15363"/>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10" name="Rectangle 909"/>
          <p:cNvSpPr/>
          <p:nvPr/>
        </p:nvSpPr>
        <p:spPr bwMode="auto">
          <a:xfrm>
            <a:off x="4945528" y="3820693"/>
            <a:ext cx="67577" cy="208064"/>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11" name="Rectangle 910"/>
          <p:cNvSpPr/>
          <p:nvPr/>
        </p:nvSpPr>
        <p:spPr bwMode="auto">
          <a:xfrm>
            <a:off x="4185299" y="3837834"/>
            <a:ext cx="67577" cy="38411"/>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12" name="Rectangle 911"/>
          <p:cNvSpPr/>
          <p:nvPr/>
        </p:nvSpPr>
        <p:spPr bwMode="auto">
          <a:xfrm>
            <a:off x="4185299" y="4199475"/>
            <a:ext cx="67577" cy="362775"/>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13" name="Rectangle 912"/>
          <p:cNvSpPr/>
          <p:nvPr/>
        </p:nvSpPr>
        <p:spPr bwMode="auto">
          <a:xfrm>
            <a:off x="4185299" y="4069904"/>
            <a:ext cx="67577" cy="110899"/>
          </a:xfrm>
          <a:prstGeom prst="rect">
            <a:avLst/>
          </a:prstGeom>
          <a:solidFill>
            <a:srgbClr val="FF6600"/>
          </a:solidFill>
          <a:ln w="9525" cmpd="sng">
            <a:solidFill>
              <a:srgbClr val="FF66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15" name="Rectangle 914"/>
          <p:cNvSpPr/>
          <p:nvPr/>
        </p:nvSpPr>
        <p:spPr bwMode="auto">
          <a:xfrm>
            <a:off x="4185299" y="4555134"/>
            <a:ext cx="67577" cy="15363"/>
          </a:xfrm>
          <a:prstGeom prst="rect">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16" name="Rectangle 915"/>
          <p:cNvSpPr/>
          <p:nvPr/>
        </p:nvSpPr>
        <p:spPr bwMode="auto">
          <a:xfrm>
            <a:off x="4185299" y="3863374"/>
            <a:ext cx="67577" cy="202727"/>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18" name="Rectangle 917"/>
          <p:cNvSpPr/>
          <p:nvPr/>
        </p:nvSpPr>
        <p:spPr bwMode="auto">
          <a:xfrm>
            <a:off x="4185299" y="4542512"/>
            <a:ext cx="67577" cy="15363"/>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19" name="Rectangle 918"/>
          <p:cNvSpPr/>
          <p:nvPr/>
        </p:nvSpPr>
        <p:spPr bwMode="auto">
          <a:xfrm>
            <a:off x="4185299" y="4521173"/>
            <a:ext cx="67577" cy="15363"/>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21" name="Rectangle 920"/>
          <p:cNvSpPr/>
          <p:nvPr/>
        </p:nvSpPr>
        <p:spPr bwMode="auto">
          <a:xfrm>
            <a:off x="3931890" y="4459354"/>
            <a:ext cx="67577" cy="38411"/>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22" name="Rectangle 921"/>
          <p:cNvSpPr/>
          <p:nvPr/>
        </p:nvSpPr>
        <p:spPr bwMode="auto">
          <a:xfrm>
            <a:off x="3931890" y="3795154"/>
            <a:ext cx="67577" cy="38411"/>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26" name="Rectangle 925"/>
          <p:cNvSpPr/>
          <p:nvPr/>
        </p:nvSpPr>
        <p:spPr bwMode="auto">
          <a:xfrm>
            <a:off x="3931890" y="3807357"/>
            <a:ext cx="67577" cy="658865"/>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27" name="Rectangle 926"/>
          <p:cNvSpPr/>
          <p:nvPr/>
        </p:nvSpPr>
        <p:spPr bwMode="auto">
          <a:xfrm>
            <a:off x="3931890" y="4483827"/>
            <a:ext cx="67577" cy="38411"/>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25" name="Rectangle 924"/>
          <p:cNvSpPr/>
          <p:nvPr/>
        </p:nvSpPr>
        <p:spPr bwMode="auto">
          <a:xfrm>
            <a:off x="3931890" y="4514236"/>
            <a:ext cx="67577" cy="56261"/>
          </a:xfrm>
          <a:prstGeom prst="rect">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30" name="Rectangle 929"/>
          <p:cNvSpPr/>
          <p:nvPr/>
        </p:nvSpPr>
        <p:spPr bwMode="auto">
          <a:xfrm>
            <a:off x="3675813" y="3811160"/>
            <a:ext cx="67577" cy="92226"/>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31" name="Rectangle 930"/>
          <p:cNvSpPr/>
          <p:nvPr/>
        </p:nvSpPr>
        <p:spPr bwMode="auto">
          <a:xfrm>
            <a:off x="3675813" y="4076772"/>
            <a:ext cx="67577" cy="389450"/>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32" name="Rectangle 931"/>
          <p:cNvSpPr/>
          <p:nvPr/>
        </p:nvSpPr>
        <p:spPr bwMode="auto">
          <a:xfrm>
            <a:off x="3675813" y="4319976"/>
            <a:ext cx="67577" cy="148912"/>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33" name="Rectangle 932"/>
          <p:cNvSpPr/>
          <p:nvPr/>
        </p:nvSpPr>
        <p:spPr bwMode="auto">
          <a:xfrm>
            <a:off x="3675813" y="4471557"/>
            <a:ext cx="67577" cy="98941"/>
          </a:xfrm>
          <a:prstGeom prst="rect">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29" name="Rectangle 928"/>
          <p:cNvSpPr/>
          <p:nvPr/>
        </p:nvSpPr>
        <p:spPr bwMode="auto">
          <a:xfrm>
            <a:off x="3675813" y="4223484"/>
            <a:ext cx="67577" cy="90694"/>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35" name="Rectangle 934"/>
          <p:cNvSpPr/>
          <p:nvPr/>
        </p:nvSpPr>
        <p:spPr bwMode="auto">
          <a:xfrm>
            <a:off x="3675813" y="3906053"/>
            <a:ext cx="67577" cy="152046"/>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36" name="Rectangle 935"/>
          <p:cNvSpPr/>
          <p:nvPr/>
        </p:nvSpPr>
        <p:spPr bwMode="auto">
          <a:xfrm>
            <a:off x="3422404" y="4024557"/>
            <a:ext cx="67577" cy="92226"/>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37" name="Rectangle 936"/>
          <p:cNvSpPr/>
          <p:nvPr/>
        </p:nvSpPr>
        <p:spPr bwMode="auto">
          <a:xfrm>
            <a:off x="3422404" y="3835167"/>
            <a:ext cx="67577" cy="214930"/>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39" name="Rectangle 938"/>
          <p:cNvSpPr/>
          <p:nvPr/>
        </p:nvSpPr>
        <p:spPr bwMode="auto">
          <a:xfrm>
            <a:off x="3422404" y="4117249"/>
            <a:ext cx="67577" cy="242274"/>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40" name="Rectangle 939"/>
          <p:cNvSpPr/>
          <p:nvPr/>
        </p:nvSpPr>
        <p:spPr bwMode="auto">
          <a:xfrm>
            <a:off x="3422404" y="4359523"/>
            <a:ext cx="67577" cy="210974"/>
          </a:xfrm>
          <a:prstGeom prst="rect">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42" name="Rectangle 941"/>
          <p:cNvSpPr/>
          <p:nvPr/>
        </p:nvSpPr>
        <p:spPr bwMode="auto">
          <a:xfrm>
            <a:off x="3422404" y="3975408"/>
            <a:ext cx="67577" cy="7681"/>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43" name="Rectangle 942"/>
          <p:cNvSpPr/>
          <p:nvPr/>
        </p:nvSpPr>
        <p:spPr bwMode="auto">
          <a:xfrm>
            <a:off x="3422404" y="3954068"/>
            <a:ext cx="67577" cy="7681"/>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44" name="Rectangle 943"/>
          <p:cNvSpPr/>
          <p:nvPr/>
        </p:nvSpPr>
        <p:spPr bwMode="auto">
          <a:xfrm>
            <a:off x="3168994" y="4024557"/>
            <a:ext cx="67577" cy="92226"/>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45" name="Rectangle 944"/>
          <p:cNvSpPr/>
          <p:nvPr/>
        </p:nvSpPr>
        <p:spPr bwMode="auto">
          <a:xfrm>
            <a:off x="3168994" y="3835167"/>
            <a:ext cx="67577" cy="214930"/>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46" name="Rectangle 945"/>
          <p:cNvSpPr/>
          <p:nvPr/>
        </p:nvSpPr>
        <p:spPr bwMode="auto">
          <a:xfrm>
            <a:off x="3168994" y="4117249"/>
            <a:ext cx="67577" cy="242274"/>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47" name="Rectangle 946"/>
          <p:cNvSpPr/>
          <p:nvPr/>
        </p:nvSpPr>
        <p:spPr bwMode="auto">
          <a:xfrm>
            <a:off x="3168994" y="4332849"/>
            <a:ext cx="67577" cy="237649"/>
          </a:xfrm>
          <a:prstGeom prst="rect">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49" name="Rectangle 948"/>
          <p:cNvSpPr/>
          <p:nvPr/>
        </p:nvSpPr>
        <p:spPr bwMode="auto">
          <a:xfrm>
            <a:off x="3168994" y="3967406"/>
            <a:ext cx="67577" cy="7681"/>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50" name="Rectangle 949"/>
          <p:cNvSpPr/>
          <p:nvPr/>
        </p:nvSpPr>
        <p:spPr bwMode="auto">
          <a:xfrm>
            <a:off x="2915585" y="4024557"/>
            <a:ext cx="67577" cy="417657"/>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51" name="Rectangle 950"/>
          <p:cNvSpPr/>
          <p:nvPr/>
        </p:nvSpPr>
        <p:spPr bwMode="auto">
          <a:xfrm>
            <a:off x="2915585" y="3820694"/>
            <a:ext cx="67577" cy="229403"/>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52" name="Rectangle 951"/>
          <p:cNvSpPr/>
          <p:nvPr/>
        </p:nvSpPr>
        <p:spPr bwMode="auto">
          <a:xfrm>
            <a:off x="2915585" y="4447550"/>
            <a:ext cx="67577" cy="69354"/>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53" name="Rectangle 952"/>
          <p:cNvSpPr/>
          <p:nvPr/>
        </p:nvSpPr>
        <p:spPr bwMode="auto">
          <a:xfrm>
            <a:off x="2915585" y="4500898"/>
            <a:ext cx="67577" cy="69599"/>
          </a:xfrm>
          <a:prstGeom prst="rect">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54" name="Rectangle 953"/>
          <p:cNvSpPr/>
          <p:nvPr/>
        </p:nvSpPr>
        <p:spPr bwMode="auto">
          <a:xfrm>
            <a:off x="2915585" y="4127454"/>
            <a:ext cx="67577" cy="7681"/>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55" name="Rectangle 954"/>
          <p:cNvSpPr/>
          <p:nvPr/>
        </p:nvSpPr>
        <p:spPr bwMode="auto">
          <a:xfrm>
            <a:off x="2662176" y="4018087"/>
            <a:ext cx="67577" cy="333434"/>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57" name="Rectangle 956"/>
          <p:cNvSpPr/>
          <p:nvPr/>
        </p:nvSpPr>
        <p:spPr bwMode="auto">
          <a:xfrm>
            <a:off x="2662176" y="4356856"/>
            <a:ext cx="67577" cy="117368"/>
          </a:xfrm>
          <a:prstGeom prst="rect">
            <a:avLst/>
          </a:prstGeom>
          <a:solidFill>
            <a:srgbClr val="32C839"/>
          </a:solidFill>
          <a:ln w="9525" cmpd="sng">
            <a:solidFill>
              <a:srgbClr val="32C839"/>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58" name="Rectangle 957"/>
          <p:cNvSpPr/>
          <p:nvPr/>
        </p:nvSpPr>
        <p:spPr bwMode="auto">
          <a:xfrm>
            <a:off x="2662176" y="4479559"/>
            <a:ext cx="67577" cy="90938"/>
          </a:xfrm>
          <a:prstGeom prst="rect">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59" name="Rectangle 958"/>
          <p:cNvSpPr/>
          <p:nvPr/>
        </p:nvSpPr>
        <p:spPr bwMode="auto">
          <a:xfrm>
            <a:off x="2662176" y="4180803"/>
            <a:ext cx="67577" cy="7681"/>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60" name="Rectangle 959"/>
          <p:cNvSpPr/>
          <p:nvPr/>
        </p:nvSpPr>
        <p:spPr bwMode="auto">
          <a:xfrm>
            <a:off x="2408767" y="3996747"/>
            <a:ext cx="67577" cy="445467"/>
          </a:xfrm>
          <a:prstGeom prst="rect">
            <a:avLst/>
          </a:prstGeom>
          <a:solidFill>
            <a:srgbClr val="800000"/>
          </a:solidFill>
          <a:ln w="9525" cmpd="sng">
            <a:solidFill>
              <a:srgbClr val="8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61" name="Rectangle 960"/>
          <p:cNvSpPr/>
          <p:nvPr/>
        </p:nvSpPr>
        <p:spPr bwMode="auto">
          <a:xfrm>
            <a:off x="2408767" y="4166399"/>
            <a:ext cx="67577" cy="7681"/>
          </a:xfrm>
          <a:prstGeom prst="rect">
            <a:avLst/>
          </a:prstGeom>
          <a:solidFill>
            <a:srgbClr val="8942CF"/>
          </a:solidFill>
          <a:ln w="9525" cmpd="sng">
            <a:solidFill>
              <a:srgbClr val="8942C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62" name="Rectangle 961"/>
          <p:cNvSpPr/>
          <p:nvPr/>
        </p:nvSpPr>
        <p:spPr bwMode="auto">
          <a:xfrm>
            <a:off x="2408767" y="4340851"/>
            <a:ext cx="67577" cy="7681"/>
          </a:xfrm>
          <a:prstGeom prst="rect">
            <a:avLst/>
          </a:prstGeom>
          <a:solidFill>
            <a:srgbClr val="3366FF"/>
          </a:solidFill>
          <a:ln w="9525" cmpd="sng">
            <a:solidFill>
              <a:srgbClr val="3366FF"/>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63" name="Rectangle 962"/>
          <p:cNvSpPr/>
          <p:nvPr/>
        </p:nvSpPr>
        <p:spPr bwMode="auto">
          <a:xfrm>
            <a:off x="2408767" y="4482227"/>
            <a:ext cx="67577" cy="88270"/>
          </a:xfrm>
          <a:prstGeom prst="rect">
            <a:avLst/>
          </a:prstGeom>
          <a:solidFill>
            <a:schemeClr val="tx1">
              <a:lumMod val="50000"/>
            </a:schemeClr>
          </a:solidFill>
          <a:ln w="9525" cmpd="sng">
            <a:solidFill>
              <a:schemeClr val="tx1">
                <a:lumMod val="50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65" name="Rectangle 964"/>
          <p:cNvSpPr/>
          <p:nvPr/>
        </p:nvSpPr>
        <p:spPr bwMode="auto">
          <a:xfrm>
            <a:off x="2408767" y="4354187"/>
            <a:ext cx="67577" cy="125372"/>
          </a:xfrm>
          <a:prstGeom prst="rect">
            <a:avLst/>
          </a:prstGeom>
          <a:solidFill>
            <a:srgbClr val="32C839"/>
          </a:solidFill>
          <a:ln w="9525" cmpd="sng">
            <a:solidFill>
              <a:srgbClr val="32C839"/>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06" name="Rectangle 905"/>
          <p:cNvSpPr/>
          <p:nvPr/>
        </p:nvSpPr>
        <p:spPr bwMode="auto">
          <a:xfrm>
            <a:off x="4945528" y="4032559"/>
            <a:ext cx="67577" cy="110899"/>
          </a:xfrm>
          <a:prstGeom prst="rect">
            <a:avLst/>
          </a:prstGeom>
          <a:solidFill>
            <a:srgbClr val="FF6600"/>
          </a:solidFill>
          <a:ln w="9525" cmpd="sng">
            <a:solidFill>
              <a:srgbClr val="FF66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07" name="Rectangle 906"/>
          <p:cNvSpPr/>
          <p:nvPr/>
        </p:nvSpPr>
        <p:spPr bwMode="auto">
          <a:xfrm>
            <a:off x="4945528" y="4138123"/>
            <a:ext cx="67577" cy="77357"/>
          </a:xfrm>
          <a:prstGeom prst="rect">
            <a:avLst/>
          </a:prstGeom>
          <a:solidFill>
            <a:srgbClr val="FE547C"/>
          </a:solidFill>
          <a:ln w="9525" cmpd="sng">
            <a:solidFill>
              <a:srgbClr val="FE547C"/>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dirty="0">
                <a:solidFill>
                  <a:srgbClr val="FFFFFF"/>
                </a:solidFill>
                <a:latin typeface="Times" charset="0"/>
                <a:ea typeface="ＭＳ Ｐゴシック" charset="0"/>
              </a:rPr>
              <a:t>  </a:t>
            </a:r>
          </a:p>
        </p:txBody>
      </p:sp>
      <p:sp>
        <p:nvSpPr>
          <p:cNvPr id="978" name="Rectangle 544"/>
          <p:cNvSpPr/>
          <p:nvPr/>
        </p:nvSpPr>
        <p:spPr bwMode="auto">
          <a:xfrm>
            <a:off x="2354208" y="4805251"/>
            <a:ext cx="821227" cy="133493"/>
          </a:xfrm>
          <a:custGeom>
            <a:avLst/>
            <a:gdLst>
              <a:gd name="connsiteX0" fmla="*/ 0 w 361530"/>
              <a:gd name="connsiteY0" fmla="*/ 0 h 158750"/>
              <a:gd name="connsiteX1" fmla="*/ 361530 w 361530"/>
              <a:gd name="connsiteY1" fmla="*/ 0 h 158750"/>
              <a:gd name="connsiteX2" fmla="*/ 361530 w 361530"/>
              <a:gd name="connsiteY2" fmla="*/ 158750 h 158750"/>
              <a:gd name="connsiteX3" fmla="*/ 0 w 361530"/>
              <a:gd name="connsiteY3" fmla="*/ 158750 h 158750"/>
              <a:gd name="connsiteX4" fmla="*/ 0 w 361530"/>
              <a:gd name="connsiteY4" fmla="*/ 0 h 158750"/>
              <a:gd name="connsiteX0" fmla="*/ 0 w 361530"/>
              <a:gd name="connsiteY0" fmla="*/ 0 h 158750"/>
              <a:gd name="connsiteX1" fmla="*/ 361530 w 361530"/>
              <a:gd name="connsiteY1" fmla="*/ 0 h 158750"/>
              <a:gd name="connsiteX2" fmla="*/ 358355 w 361530"/>
              <a:gd name="connsiteY2" fmla="*/ 3175 h 158750"/>
              <a:gd name="connsiteX3" fmla="*/ 361530 w 361530"/>
              <a:gd name="connsiteY3" fmla="*/ 158750 h 158750"/>
              <a:gd name="connsiteX4" fmla="*/ 0 w 361530"/>
              <a:gd name="connsiteY4" fmla="*/ 158750 h 158750"/>
              <a:gd name="connsiteX5" fmla="*/ 0 w 361530"/>
              <a:gd name="connsiteY5" fmla="*/ 0 h 158750"/>
              <a:gd name="connsiteX0" fmla="*/ 0 w 1018756"/>
              <a:gd name="connsiteY0" fmla="*/ 0 h 158750"/>
              <a:gd name="connsiteX1" fmla="*/ 361530 w 1018756"/>
              <a:gd name="connsiteY1" fmla="*/ 0 h 158750"/>
              <a:gd name="connsiteX2" fmla="*/ 1018755 w 1018756"/>
              <a:gd name="connsiteY2" fmla="*/ 136525 h 158750"/>
              <a:gd name="connsiteX3" fmla="*/ 361530 w 1018756"/>
              <a:gd name="connsiteY3" fmla="*/ 158750 h 158750"/>
              <a:gd name="connsiteX4" fmla="*/ 0 w 1018756"/>
              <a:gd name="connsiteY4" fmla="*/ 158750 h 158750"/>
              <a:gd name="connsiteX5" fmla="*/ 0 w 1018756"/>
              <a:gd name="connsiteY5" fmla="*/ 0 h 158750"/>
              <a:gd name="connsiteX0" fmla="*/ 0 w 1018756"/>
              <a:gd name="connsiteY0" fmla="*/ 0 h 158750"/>
              <a:gd name="connsiteX1" fmla="*/ 361530 w 1018756"/>
              <a:gd name="connsiteY1" fmla="*/ 0 h 158750"/>
              <a:gd name="connsiteX2" fmla="*/ 1018755 w 1018756"/>
              <a:gd name="connsiteY2" fmla="*/ 136525 h 158750"/>
              <a:gd name="connsiteX3" fmla="*/ 361530 w 1018756"/>
              <a:gd name="connsiteY3" fmla="*/ 158750 h 158750"/>
              <a:gd name="connsiteX4" fmla="*/ 0 w 1018756"/>
              <a:gd name="connsiteY4" fmla="*/ 158750 h 158750"/>
              <a:gd name="connsiteX5" fmla="*/ 0 w 1018756"/>
              <a:gd name="connsiteY5" fmla="*/ 0 h 158750"/>
              <a:gd name="connsiteX0" fmla="*/ 0 w 1018757"/>
              <a:gd name="connsiteY0" fmla="*/ 0 h 158750"/>
              <a:gd name="connsiteX1" fmla="*/ 361530 w 1018757"/>
              <a:gd name="connsiteY1" fmla="*/ 0 h 158750"/>
              <a:gd name="connsiteX2" fmla="*/ 1018755 w 1018757"/>
              <a:gd name="connsiteY2" fmla="*/ 136525 h 158750"/>
              <a:gd name="connsiteX3" fmla="*/ 361530 w 1018757"/>
              <a:gd name="connsiteY3" fmla="*/ 158750 h 158750"/>
              <a:gd name="connsiteX4" fmla="*/ 0 w 1018757"/>
              <a:gd name="connsiteY4" fmla="*/ 158750 h 158750"/>
              <a:gd name="connsiteX5" fmla="*/ 0 w 1018757"/>
              <a:gd name="connsiteY5" fmla="*/ 0 h 158750"/>
              <a:gd name="connsiteX0" fmla="*/ 0 w 1034631"/>
              <a:gd name="connsiteY0" fmla="*/ 0 h 158893"/>
              <a:gd name="connsiteX1" fmla="*/ 361530 w 1034631"/>
              <a:gd name="connsiteY1" fmla="*/ 0 h 158893"/>
              <a:gd name="connsiteX2" fmla="*/ 1034630 w 1034631"/>
              <a:gd name="connsiteY2" fmla="*/ 158750 h 158893"/>
              <a:gd name="connsiteX3" fmla="*/ 361530 w 1034631"/>
              <a:gd name="connsiteY3" fmla="*/ 158750 h 158893"/>
              <a:gd name="connsiteX4" fmla="*/ 0 w 1034631"/>
              <a:gd name="connsiteY4" fmla="*/ 158750 h 158893"/>
              <a:gd name="connsiteX5" fmla="*/ 0 w 1034631"/>
              <a:gd name="connsiteY5" fmla="*/ 0 h 158893"/>
              <a:gd name="connsiteX0" fmla="*/ 0 w 1034631"/>
              <a:gd name="connsiteY0" fmla="*/ 0 h 158893"/>
              <a:gd name="connsiteX1" fmla="*/ 361530 w 1034631"/>
              <a:gd name="connsiteY1" fmla="*/ 0 h 158893"/>
              <a:gd name="connsiteX2" fmla="*/ 588593 w 1034631"/>
              <a:gd name="connsiteY2" fmla="*/ 53665 h 158893"/>
              <a:gd name="connsiteX3" fmla="*/ 1034630 w 1034631"/>
              <a:gd name="connsiteY3" fmla="*/ 158750 h 158893"/>
              <a:gd name="connsiteX4" fmla="*/ 361530 w 1034631"/>
              <a:gd name="connsiteY4" fmla="*/ 158750 h 158893"/>
              <a:gd name="connsiteX5" fmla="*/ 0 w 1034631"/>
              <a:gd name="connsiteY5" fmla="*/ 158750 h 158893"/>
              <a:gd name="connsiteX6" fmla="*/ 0 w 1034631"/>
              <a:gd name="connsiteY6" fmla="*/ 0 h 158893"/>
              <a:gd name="connsiteX0" fmla="*/ 0 w 1038036"/>
              <a:gd name="connsiteY0" fmla="*/ 0 h 158893"/>
              <a:gd name="connsiteX1" fmla="*/ 361530 w 1038036"/>
              <a:gd name="connsiteY1" fmla="*/ 0 h 158893"/>
              <a:gd name="connsiteX2" fmla="*/ 1038036 w 1038036"/>
              <a:gd name="connsiteY2" fmla="*/ 98115 h 158893"/>
              <a:gd name="connsiteX3" fmla="*/ 1034630 w 1038036"/>
              <a:gd name="connsiteY3" fmla="*/ 158750 h 158893"/>
              <a:gd name="connsiteX4" fmla="*/ 361530 w 1038036"/>
              <a:gd name="connsiteY4" fmla="*/ 158750 h 158893"/>
              <a:gd name="connsiteX5" fmla="*/ 0 w 1038036"/>
              <a:gd name="connsiteY5" fmla="*/ 158750 h 158893"/>
              <a:gd name="connsiteX6" fmla="*/ 0 w 1038036"/>
              <a:gd name="connsiteY6" fmla="*/ 0 h 158893"/>
              <a:gd name="connsiteX0" fmla="*/ 0 w 1048251"/>
              <a:gd name="connsiteY0" fmla="*/ 0 h 158893"/>
              <a:gd name="connsiteX1" fmla="*/ 361530 w 1048251"/>
              <a:gd name="connsiteY1" fmla="*/ 0 h 158893"/>
              <a:gd name="connsiteX2" fmla="*/ 1038036 w 1048251"/>
              <a:gd name="connsiteY2" fmla="*/ 98115 h 158893"/>
              <a:gd name="connsiteX3" fmla="*/ 1048250 w 1048251"/>
              <a:gd name="connsiteY3" fmla="*/ 158750 h 158893"/>
              <a:gd name="connsiteX4" fmla="*/ 361530 w 1048251"/>
              <a:gd name="connsiteY4" fmla="*/ 158750 h 158893"/>
              <a:gd name="connsiteX5" fmla="*/ 0 w 1048251"/>
              <a:gd name="connsiteY5" fmla="*/ 158750 h 158893"/>
              <a:gd name="connsiteX6" fmla="*/ 0 w 1048251"/>
              <a:gd name="connsiteY6" fmla="*/ 0 h 15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251" h="158893">
                <a:moveTo>
                  <a:pt x="0" y="0"/>
                </a:moveTo>
                <a:lnTo>
                  <a:pt x="361530" y="0"/>
                </a:lnTo>
                <a:lnTo>
                  <a:pt x="1038036" y="98115"/>
                </a:lnTo>
                <a:lnTo>
                  <a:pt x="1048250" y="158750"/>
                </a:lnTo>
                <a:cubicBezTo>
                  <a:pt x="1049308" y="159808"/>
                  <a:pt x="604947" y="154517"/>
                  <a:pt x="361530" y="158750"/>
                </a:cubicBezTo>
                <a:lnTo>
                  <a:pt x="0" y="158750"/>
                </a:lnTo>
                <a:lnTo>
                  <a:pt x="0" y="0"/>
                </a:lnTo>
                <a:close/>
              </a:path>
            </a:pathLst>
          </a:custGeom>
          <a:solidFill>
            <a:srgbClr val="FF0000"/>
          </a:solidFill>
          <a:ln w="9525" cmpd="sng">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sp>
        <p:nvSpPr>
          <p:cNvPr id="852" name="Rectangle 336"/>
          <p:cNvSpPr>
            <a:spLocks noChangeAspect="1" noChangeArrowheads="1"/>
          </p:cNvSpPr>
          <p:nvPr/>
        </p:nvSpPr>
        <p:spPr bwMode="auto">
          <a:xfrm>
            <a:off x="2338562" y="4793798"/>
            <a:ext cx="354383" cy="115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defTabSz="342900"/>
            <a:r>
              <a:rPr lang="en-US" sz="750" dirty="0" err="1">
                <a:solidFill>
                  <a:srgbClr val="FFFFFF"/>
                </a:solidFill>
                <a:latin typeface="Arial"/>
                <a:ea typeface="ＭＳ Ｐゴシック"/>
                <a:cs typeface="Arial"/>
              </a:rPr>
              <a:t>CsA</a:t>
            </a:r>
            <a:endParaRPr lang="en-US" sz="750" dirty="0">
              <a:solidFill>
                <a:srgbClr val="FFFFFF"/>
              </a:solidFill>
              <a:latin typeface="Arial"/>
              <a:ea typeface="ＭＳ Ｐゴシック"/>
              <a:cs typeface="Arial"/>
            </a:endParaRPr>
          </a:p>
        </p:txBody>
      </p:sp>
      <p:sp>
        <p:nvSpPr>
          <p:cNvPr id="979" name="Freeform 978"/>
          <p:cNvSpPr/>
          <p:nvPr/>
        </p:nvSpPr>
        <p:spPr>
          <a:xfrm>
            <a:off x="3162096" y="4775648"/>
            <a:ext cx="2646128" cy="165383"/>
          </a:xfrm>
          <a:custGeom>
            <a:avLst/>
            <a:gdLst>
              <a:gd name="connsiteX0" fmla="*/ 0 w 3136900"/>
              <a:gd name="connsiteY0" fmla="*/ 9525 h 196850"/>
              <a:gd name="connsiteX1" fmla="*/ 577850 w 3136900"/>
              <a:gd name="connsiteY1" fmla="*/ 123825 h 196850"/>
              <a:gd name="connsiteX2" fmla="*/ 1285875 w 3136900"/>
              <a:gd name="connsiteY2" fmla="*/ 127000 h 196850"/>
              <a:gd name="connsiteX3" fmla="*/ 3136900 w 3136900"/>
              <a:gd name="connsiteY3" fmla="*/ 0 h 196850"/>
              <a:gd name="connsiteX4" fmla="*/ 3136900 w 3136900"/>
              <a:gd name="connsiteY4" fmla="*/ 165100 h 196850"/>
              <a:gd name="connsiteX5" fmla="*/ 6350 w 3136900"/>
              <a:gd name="connsiteY5" fmla="*/ 196850 h 196850"/>
              <a:gd name="connsiteX6" fmla="*/ 0 w 3136900"/>
              <a:gd name="connsiteY6" fmla="*/ 9525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6900" h="196850">
                <a:moveTo>
                  <a:pt x="0" y="9525"/>
                </a:moveTo>
                <a:lnTo>
                  <a:pt x="577850" y="123825"/>
                </a:lnTo>
                <a:lnTo>
                  <a:pt x="1285875" y="127000"/>
                </a:lnTo>
                <a:lnTo>
                  <a:pt x="3136900" y="0"/>
                </a:lnTo>
                <a:lnTo>
                  <a:pt x="3136900" y="165100"/>
                </a:lnTo>
                <a:lnTo>
                  <a:pt x="6350" y="196850"/>
                </a:lnTo>
                <a:lnTo>
                  <a:pt x="0" y="9525"/>
                </a:lnTo>
                <a:close/>
              </a:path>
            </a:pathLst>
          </a:custGeom>
          <a:solidFill>
            <a:srgbClr val="FF0000"/>
          </a:solidFill>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a:solidFill>
                <a:srgbClr val="FFFFFF"/>
              </a:solidFill>
              <a:latin typeface="Times" charset="0"/>
              <a:ea typeface="ＭＳ Ｐゴシック" charset="0"/>
            </a:endParaRPr>
          </a:p>
        </p:txBody>
      </p:sp>
      <p:grpSp>
        <p:nvGrpSpPr>
          <p:cNvPr id="494" name="Group 493"/>
          <p:cNvGrpSpPr/>
          <p:nvPr/>
        </p:nvGrpSpPr>
        <p:grpSpPr>
          <a:xfrm>
            <a:off x="2329128" y="3722614"/>
            <a:ext cx="3511105" cy="856652"/>
            <a:chOff x="749301" y="2057400"/>
            <a:chExt cx="2357967" cy="2357967"/>
          </a:xfrm>
        </p:grpSpPr>
        <p:cxnSp>
          <p:nvCxnSpPr>
            <p:cNvPr id="495" name="Straight Connector 494"/>
            <p:cNvCxnSpPr/>
            <p:nvPr/>
          </p:nvCxnSpPr>
          <p:spPr bwMode="auto">
            <a:xfrm>
              <a:off x="757767" y="2057400"/>
              <a:ext cx="0" cy="2357967"/>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6" name="Straight Connector 495"/>
            <p:cNvCxnSpPr/>
            <p:nvPr/>
          </p:nvCxnSpPr>
          <p:spPr bwMode="auto">
            <a:xfrm rot="5400000">
              <a:off x="1928285" y="3236383"/>
              <a:ext cx="0" cy="2357967"/>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814174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1616658" y="2536571"/>
            <a:ext cx="2772108" cy="89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21520" y="2553185"/>
            <a:ext cx="306494" cy="213585"/>
          </a:xfrm>
          <a:prstGeom prst="rect">
            <a:avLst/>
          </a:prstGeom>
          <a:noFill/>
        </p:spPr>
        <p:txBody>
          <a:bodyPr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88"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AA</a:t>
            </a:r>
          </a:p>
        </p:txBody>
      </p:sp>
      <p:cxnSp>
        <p:nvCxnSpPr>
          <p:cNvPr id="11" name="Straight Arrow Connector 10"/>
          <p:cNvCxnSpPr/>
          <p:nvPr/>
        </p:nvCxnSpPr>
        <p:spPr>
          <a:xfrm flipV="1">
            <a:off x="1616658" y="1086222"/>
            <a:ext cx="0" cy="145034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63946" y="1344312"/>
            <a:ext cx="305918" cy="1156727"/>
          </a:xfrm>
          <a:prstGeom prst="rect">
            <a:avLst/>
          </a:prstGeom>
          <a:noFill/>
        </p:spPr>
        <p:txBody>
          <a:bodyPr vert="vert270"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88"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Clonal size and frequency</a:t>
            </a:r>
          </a:p>
        </p:txBody>
      </p:sp>
      <p:sp>
        <p:nvSpPr>
          <p:cNvPr id="19" name="Freeform 18"/>
          <p:cNvSpPr/>
          <p:nvPr/>
        </p:nvSpPr>
        <p:spPr>
          <a:xfrm>
            <a:off x="1709361" y="1387200"/>
            <a:ext cx="2600106" cy="1036238"/>
          </a:xfrm>
          <a:custGeom>
            <a:avLst/>
            <a:gdLst>
              <a:gd name="connsiteX0" fmla="*/ 0 w 4933507"/>
              <a:gd name="connsiteY0" fmla="*/ 1525772 h 1558565"/>
              <a:gd name="connsiteX1" fmla="*/ 0 w 4933507"/>
              <a:gd name="connsiteY1" fmla="*/ 1525772 h 1558565"/>
              <a:gd name="connsiteX2" fmla="*/ 31897 w 4933507"/>
              <a:gd name="connsiteY2" fmla="*/ 1557670 h 1558565"/>
              <a:gd name="connsiteX3" fmla="*/ 53162 w 4933507"/>
              <a:gd name="connsiteY3" fmla="*/ 1552353 h 1558565"/>
              <a:gd name="connsiteX4" fmla="*/ 85060 w 4933507"/>
              <a:gd name="connsiteY4" fmla="*/ 1536405 h 1558565"/>
              <a:gd name="connsiteX5" fmla="*/ 132907 w 4933507"/>
              <a:gd name="connsiteY5" fmla="*/ 1520456 h 1558565"/>
              <a:gd name="connsiteX6" fmla="*/ 148855 w 4933507"/>
              <a:gd name="connsiteY6" fmla="*/ 1515140 h 1558565"/>
              <a:gd name="connsiteX7" fmla="*/ 164804 w 4933507"/>
              <a:gd name="connsiteY7" fmla="*/ 1504507 h 1558565"/>
              <a:gd name="connsiteX8" fmla="*/ 180753 w 4933507"/>
              <a:gd name="connsiteY8" fmla="*/ 1499191 h 1558565"/>
              <a:gd name="connsiteX9" fmla="*/ 579474 w 4933507"/>
              <a:gd name="connsiteY9" fmla="*/ 1493874 h 1558565"/>
              <a:gd name="connsiteX10" fmla="*/ 632637 w 4933507"/>
              <a:gd name="connsiteY10" fmla="*/ 1477926 h 1558565"/>
              <a:gd name="connsiteX11" fmla="*/ 675167 w 4933507"/>
              <a:gd name="connsiteY11" fmla="*/ 1467293 h 1558565"/>
              <a:gd name="connsiteX12" fmla="*/ 824023 w 4933507"/>
              <a:gd name="connsiteY12" fmla="*/ 1461977 h 1558565"/>
              <a:gd name="connsiteX13" fmla="*/ 866553 w 4933507"/>
              <a:gd name="connsiteY13" fmla="*/ 1456660 h 1558565"/>
              <a:gd name="connsiteX14" fmla="*/ 898451 w 4933507"/>
              <a:gd name="connsiteY14" fmla="*/ 1446028 h 1558565"/>
              <a:gd name="connsiteX15" fmla="*/ 930348 w 4933507"/>
              <a:gd name="connsiteY15" fmla="*/ 1440712 h 1558565"/>
              <a:gd name="connsiteX16" fmla="*/ 946297 w 4933507"/>
              <a:gd name="connsiteY16" fmla="*/ 1435395 h 1558565"/>
              <a:gd name="connsiteX17" fmla="*/ 978195 w 4933507"/>
              <a:gd name="connsiteY17" fmla="*/ 1430079 h 1558565"/>
              <a:gd name="connsiteX18" fmla="*/ 1015409 w 4933507"/>
              <a:gd name="connsiteY18" fmla="*/ 1398181 h 1558565"/>
              <a:gd name="connsiteX19" fmla="*/ 1031358 w 4933507"/>
              <a:gd name="connsiteY19" fmla="*/ 1392865 h 1558565"/>
              <a:gd name="connsiteX20" fmla="*/ 1047307 w 4933507"/>
              <a:gd name="connsiteY20" fmla="*/ 1382233 h 1558565"/>
              <a:gd name="connsiteX21" fmla="*/ 1084521 w 4933507"/>
              <a:gd name="connsiteY21" fmla="*/ 1376916 h 1558565"/>
              <a:gd name="connsiteX22" fmla="*/ 1158948 w 4933507"/>
              <a:gd name="connsiteY22" fmla="*/ 1355651 h 1558565"/>
              <a:gd name="connsiteX23" fmla="*/ 1180214 w 4933507"/>
              <a:gd name="connsiteY23" fmla="*/ 1350335 h 1558565"/>
              <a:gd name="connsiteX24" fmla="*/ 1201479 w 4933507"/>
              <a:gd name="connsiteY24" fmla="*/ 1334386 h 1558565"/>
              <a:gd name="connsiteX25" fmla="*/ 1228060 w 4933507"/>
              <a:gd name="connsiteY25" fmla="*/ 1307805 h 1558565"/>
              <a:gd name="connsiteX26" fmla="*/ 1249325 w 4933507"/>
              <a:gd name="connsiteY26" fmla="*/ 1302488 h 1558565"/>
              <a:gd name="connsiteX27" fmla="*/ 1265274 w 4933507"/>
              <a:gd name="connsiteY27" fmla="*/ 1297172 h 1558565"/>
              <a:gd name="connsiteX28" fmla="*/ 1270590 w 4933507"/>
              <a:gd name="connsiteY28" fmla="*/ 1281223 h 1558565"/>
              <a:gd name="connsiteX29" fmla="*/ 1313121 w 4933507"/>
              <a:gd name="connsiteY29" fmla="*/ 1265274 h 1558565"/>
              <a:gd name="connsiteX30" fmla="*/ 1329069 w 4933507"/>
              <a:gd name="connsiteY30" fmla="*/ 1259958 h 1558565"/>
              <a:gd name="connsiteX31" fmla="*/ 1371600 w 4933507"/>
              <a:gd name="connsiteY31" fmla="*/ 1238693 h 1558565"/>
              <a:gd name="connsiteX32" fmla="*/ 1419446 w 4933507"/>
              <a:gd name="connsiteY32" fmla="*/ 1222744 h 1558565"/>
              <a:gd name="connsiteX33" fmla="*/ 1435395 w 4933507"/>
              <a:gd name="connsiteY33" fmla="*/ 1217428 h 1558565"/>
              <a:gd name="connsiteX34" fmla="*/ 1472609 w 4933507"/>
              <a:gd name="connsiteY34" fmla="*/ 1185530 h 1558565"/>
              <a:gd name="connsiteX35" fmla="*/ 1531088 w 4933507"/>
              <a:gd name="connsiteY35" fmla="*/ 1174898 h 1558565"/>
              <a:gd name="connsiteX36" fmla="*/ 1584251 w 4933507"/>
              <a:gd name="connsiteY36" fmla="*/ 1148316 h 1558565"/>
              <a:gd name="connsiteX37" fmla="*/ 1600200 w 4933507"/>
              <a:gd name="connsiteY37" fmla="*/ 1143000 h 1558565"/>
              <a:gd name="connsiteX38" fmla="*/ 1648046 w 4933507"/>
              <a:gd name="connsiteY38" fmla="*/ 1116419 h 1558565"/>
              <a:gd name="connsiteX39" fmla="*/ 1663995 w 4933507"/>
              <a:gd name="connsiteY39" fmla="*/ 1111102 h 1558565"/>
              <a:gd name="connsiteX40" fmla="*/ 1669311 w 4933507"/>
              <a:gd name="connsiteY40" fmla="*/ 1095153 h 1558565"/>
              <a:gd name="connsiteX41" fmla="*/ 1701209 w 4933507"/>
              <a:gd name="connsiteY41" fmla="*/ 1068572 h 1558565"/>
              <a:gd name="connsiteX42" fmla="*/ 1717158 w 4933507"/>
              <a:gd name="connsiteY42" fmla="*/ 1063256 h 1558565"/>
              <a:gd name="connsiteX43" fmla="*/ 1733107 w 4933507"/>
              <a:gd name="connsiteY43" fmla="*/ 1052623 h 1558565"/>
              <a:gd name="connsiteX44" fmla="*/ 1754372 w 4933507"/>
              <a:gd name="connsiteY44" fmla="*/ 1041991 h 1558565"/>
              <a:gd name="connsiteX45" fmla="*/ 1770321 w 4933507"/>
              <a:gd name="connsiteY45" fmla="*/ 1020726 h 1558565"/>
              <a:gd name="connsiteX46" fmla="*/ 1786269 w 4933507"/>
              <a:gd name="connsiteY46" fmla="*/ 1015409 h 1558565"/>
              <a:gd name="connsiteX47" fmla="*/ 1823483 w 4933507"/>
              <a:gd name="connsiteY47" fmla="*/ 999460 h 1558565"/>
              <a:gd name="connsiteX48" fmla="*/ 1892595 w 4933507"/>
              <a:gd name="connsiteY48" fmla="*/ 978195 h 1558565"/>
              <a:gd name="connsiteX49" fmla="*/ 1913860 w 4933507"/>
              <a:gd name="connsiteY49" fmla="*/ 967563 h 1558565"/>
              <a:gd name="connsiteX50" fmla="*/ 1929809 w 4933507"/>
              <a:gd name="connsiteY50" fmla="*/ 962247 h 1558565"/>
              <a:gd name="connsiteX51" fmla="*/ 1945758 w 4933507"/>
              <a:gd name="connsiteY51" fmla="*/ 951614 h 1558565"/>
              <a:gd name="connsiteX52" fmla="*/ 2025502 w 4933507"/>
              <a:gd name="connsiteY52" fmla="*/ 940981 h 1558565"/>
              <a:gd name="connsiteX53" fmla="*/ 2046767 w 4933507"/>
              <a:gd name="connsiteY53" fmla="*/ 930349 h 1558565"/>
              <a:gd name="connsiteX54" fmla="*/ 2062716 w 4933507"/>
              <a:gd name="connsiteY54" fmla="*/ 919716 h 1558565"/>
              <a:gd name="connsiteX55" fmla="*/ 2121195 w 4933507"/>
              <a:gd name="connsiteY55" fmla="*/ 909084 h 1558565"/>
              <a:gd name="connsiteX56" fmla="*/ 2184990 w 4933507"/>
              <a:gd name="connsiteY56" fmla="*/ 893135 h 1558565"/>
              <a:gd name="connsiteX57" fmla="*/ 2227521 w 4933507"/>
              <a:gd name="connsiteY57" fmla="*/ 882502 h 1558565"/>
              <a:gd name="connsiteX58" fmla="*/ 2243469 w 4933507"/>
              <a:gd name="connsiteY58" fmla="*/ 877186 h 1558565"/>
              <a:gd name="connsiteX59" fmla="*/ 2286000 w 4933507"/>
              <a:gd name="connsiteY59" fmla="*/ 871870 h 1558565"/>
              <a:gd name="connsiteX60" fmla="*/ 2301948 w 4933507"/>
              <a:gd name="connsiteY60" fmla="*/ 861237 h 1558565"/>
              <a:gd name="connsiteX61" fmla="*/ 2333846 w 4933507"/>
              <a:gd name="connsiteY61" fmla="*/ 845288 h 1558565"/>
              <a:gd name="connsiteX62" fmla="*/ 2349795 w 4933507"/>
              <a:gd name="connsiteY62" fmla="*/ 824023 h 1558565"/>
              <a:gd name="connsiteX63" fmla="*/ 2387009 w 4933507"/>
              <a:gd name="connsiteY63" fmla="*/ 802758 h 1558565"/>
              <a:gd name="connsiteX64" fmla="*/ 2408274 w 4933507"/>
              <a:gd name="connsiteY64" fmla="*/ 776177 h 1558565"/>
              <a:gd name="connsiteX65" fmla="*/ 2429539 w 4933507"/>
              <a:gd name="connsiteY65" fmla="*/ 760228 h 1558565"/>
              <a:gd name="connsiteX66" fmla="*/ 2466753 w 4933507"/>
              <a:gd name="connsiteY66" fmla="*/ 749595 h 1558565"/>
              <a:gd name="connsiteX67" fmla="*/ 2514600 w 4933507"/>
              <a:gd name="connsiteY67" fmla="*/ 733647 h 1558565"/>
              <a:gd name="connsiteX68" fmla="*/ 2546497 w 4933507"/>
              <a:gd name="connsiteY68" fmla="*/ 723014 h 1558565"/>
              <a:gd name="connsiteX69" fmla="*/ 2562446 w 4933507"/>
              <a:gd name="connsiteY69" fmla="*/ 717698 h 1558565"/>
              <a:gd name="connsiteX70" fmla="*/ 2578395 w 4933507"/>
              <a:gd name="connsiteY70" fmla="*/ 712381 h 1558565"/>
              <a:gd name="connsiteX71" fmla="*/ 2594344 w 4933507"/>
              <a:gd name="connsiteY71" fmla="*/ 707065 h 1558565"/>
              <a:gd name="connsiteX72" fmla="*/ 2615609 w 4933507"/>
              <a:gd name="connsiteY72" fmla="*/ 696433 h 1558565"/>
              <a:gd name="connsiteX73" fmla="*/ 2636874 w 4933507"/>
              <a:gd name="connsiteY73" fmla="*/ 691116 h 1558565"/>
              <a:gd name="connsiteX74" fmla="*/ 2652823 w 4933507"/>
              <a:gd name="connsiteY74" fmla="*/ 685800 h 1558565"/>
              <a:gd name="connsiteX75" fmla="*/ 2668772 w 4933507"/>
              <a:gd name="connsiteY75" fmla="*/ 675167 h 1558565"/>
              <a:gd name="connsiteX76" fmla="*/ 2684721 w 4933507"/>
              <a:gd name="connsiteY76" fmla="*/ 659219 h 1558565"/>
              <a:gd name="connsiteX77" fmla="*/ 2700669 w 4933507"/>
              <a:gd name="connsiteY77" fmla="*/ 653902 h 1558565"/>
              <a:gd name="connsiteX78" fmla="*/ 2743200 w 4933507"/>
              <a:gd name="connsiteY78" fmla="*/ 643270 h 1558565"/>
              <a:gd name="connsiteX79" fmla="*/ 2817627 w 4933507"/>
              <a:gd name="connsiteY79" fmla="*/ 632637 h 1558565"/>
              <a:gd name="connsiteX80" fmla="*/ 2833576 w 4933507"/>
              <a:gd name="connsiteY80" fmla="*/ 627321 h 1558565"/>
              <a:gd name="connsiteX81" fmla="*/ 2860158 w 4933507"/>
              <a:gd name="connsiteY81" fmla="*/ 622005 h 1558565"/>
              <a:gd name="connsiteX82" fmla="*/ 2892055 w 4933507"/>
              <a:gd name="connsiteY82" fmla="*/ 611372 h 1558565"/>
              <a:gd name="connsiteX83" fmla="*/ 2929269 w 4933507"/>
              <a:gd name="connsiteY83" fmla="*/ 600740 h 1558565"/>
              <a:gd name="connsiteX84" fmla="*/ 2950534 w 4933507"/>
              <a:gd name="connsiteY84" fmla="*/ 595423 h 1558565"/>
              <a:gd name="connsiteX85" fmla="*/ 2966483 w 4933507"/>
              <a:gd name="connsiteY85" fmla="*/ 590107 h 1558565"/>
              <a:gd name="connsiteX86" fmla="*/ 2993065 w 4933507"/>
              <a:gd name="connsiteY86" fmla="*/ 584791 h 1558565"/>
              <a:gd name="connsiteX87" fmla="*/ 3051544 w 4933507"/>
              <a:gd name="connsiteY87" fmla="*/ 563526 h 1558565"/>
              <a:gd name="connsiteX88" fmla="*/ 3083441 w 4933507"/>
              <a:gd name="connsiteY88" fmla="*/ 558209 h 1558565"/>
              <a:gd name="connsiteX89" fmla="*/ 3125972 w 4933507"/>
              <a:gd name="connsiteY89" fmla="*/ 547577 h 1558565"/>
              <a:gd name="connsiteX90" fmla="*/ 3359888 w 4933507"/>
              <a:gd name="connsiteY90" fmla="*/ 531628 h 1558565"/>
              <a:gd name="connsiteX91" fmla="*/ 3375837 w 4933507"/>
              <a:gd name="connsiteY91" fmla="*/ 520995 h 1558565"/>
              <a:gd name="connsiteX92" fmla="*/ 3397102 w 4933507"/>
              <a:gd name="connsiteY92" fmla="*/ 515679 h 1558565"/>
              <a:gd name="connsiteX93" fmla="*/ 3471530 w 4933507"/>
              <a:gd name="connsiteY93" fmla="*/ 505047 h 1558565"/>
              <a:gd name="connsiteX94" fmla="*/ 3524693 w 4933507"/>
              <a:gd name="connsiteY94" fmla="*/ 489098 h 1558565"/>
              <a:gd name="connsiteX95" fmla="*/ 3540641 w 4933507"/>
              <a:gd name="connsiteY95" fmla="*/ 483781 h 1558565"/>
              <a:gd name="connsiteX96" fmla="*/ 3556590 w 4933507"/>
              <a:gd name="connsiteY96" fmla="*/ 478465 h 1558565"/>
              <a:gd name="connsiteX97" fmla="*/ 3588488 w 4933507"/>
              <a:gd name="connsiteY97" fmla="*/ 462516 h 1558565"/>
              <a:gd name="connsiteX98" fmla="*/ 3615069 w 4933507"/>
              <a:gd name="connsiteY98" fmla="*/ 451884 h 1558565"/>
              <a:gd name="connsiteX99" fmla="*/ 3726711 w 4933507"/>
              <a:gd name="connsiteY99" fmla="*/ 446567 h 1558565"/>
              <a:gd name="connsiteX100" fmla="*/ 3769241 w 4933507"/>
              <a:gd name="connsiteY100" fmla="*/ 441251 h 1558565"/>
              <a:gd name="connsiteX101" fmla="*/ 3801139 w 4933507"/>
              <a:gd name="connsiteY101" fmla="*/ 430619 h 1558565"/>
              <a:gd name="connsiteX102" fmla="*/ 3864934 w 4933507"/>
              <a:gd name="connsiteY102" fmla="*/ 425302 h 1558565"/>
              <a:gd name="connsiteX103" fmla="*/ 3912781 w 4933507"/>
              <a:gd name="connsiteY103" fmla="*/ 404037 h 1558565"/>
              <a:gd name="connsiteX104" fmla="*/ 3987209 w 4933507"/>
              <a:gd name="connsiteY104" fmla="*/ 350874 h 1558565"/>
              <a:gd name="connsiteX105" fmla="*/ 4040372 w 4933507"/>
              <a:gd name="connsiteY105" fmla="*/ 334926 h 1558565"/>
              <a:gd name="connsiteX106" fmla="*/ 4061637 w 4933507"/>
              <a:gd name="connsiteY106" fmla="*/ 324293 h 1558565"/>
              <a:gd name="connsiteX107" fmla="*/ 4109483 w 4933507"/>
              <a:gd name="connsiteY107" fmla="*/ 308344 h 1558565"/>
              <a:gd name="connsiteX108" fmla="*/ 4146697 w 4933507"/>
              <a:gd name="connsiteY108" fmla="*/ 292395 h 1558565"/>
              <a:gd name="connsiteX109" fmla="*/ 4189227 w 4933507"/>
              <a:gd name="connsiteY109" fmla="*/ 271130 h 1558565"/>
              <a:gd name="connsiteX110" fmla="*/ 4205176 w 4933507"/>
              <a:gd name="connsiteY110" fmla="*/ 265814 h 1558565"/>
              <a:gd name="connsiteX111" fmla="*/ 4231758 w 4933507"/>
              <a:gd name="connsiteY111" fmla="*/ 255181 h 1558565"/>
              <a:gd name="connsiteX112" fmla="*/ 4253023 w 4933507"/>
              <a:gd name="connsiteY112" fmla="*/ 249865 h 1558565"/>
              <a:gd name="connsiteX113" fmla="*/ 4311502 w 4933507"/>
              <a:gd name="connsiteY113" fmla="*/ 217967 h 1558565"/>
              <a:gd name="connsiteX114" fmla="*/ 4327451 w 4933507"/>
              <a:gd name="connsiteY114" fmla="*/ 212651 h 1558565"/>
              <a:gd name="connsiteX115" fmla="*/ 4369981 w 4933507"/>
              <a:gd name="connsiteY115" fmla="*/ 186070 h 1558565"/>
              <a:gd name="connsiteX116" fmla="*/ 4412511 w 4933507"/>
              <a:gd name="connsiteY116" fmla="*/ 170121 h 1558565"/>
              <a:gd name="connsiteX117" fmla="*/ 4465674 w 4933507"/>
              <a:gd name="connsiteY117" fmla="*/ 143540 h 1558565"/>
              <a:gd name="connsiteX118" fmla="*/ 4481623 w 4933507"/>
              <a:gd name="connsiteY118" fmla="*/ 122274 h 1558565"/>
              <a:gd name="connsiteX119" fmla="*/ 4508204 w 4933507"/>
              <a:gd name="connsiteY119" fmla="*/ 106326 h 1558565"/>
              <a:gd name="connsiteX120" fmla="*/ 4625162 w 4933507"/>
              <a:gd name="connsiteY120" fmla="*/ 63795 h 1558565"/>
              <a:gd name="connsiteX121" fmla="*/ 4646427 w 4933507"/>
              <a:gd name="connsiteY121" fmla="*/ 58479 h 1558565"/>
              <a:gd name="connsiteX122" fmla="*/ 4688958 w 4933507"/>
              <a:gd name="connsiteY122" fmla="*/ 31898 h 1558565"/>
              <a:gd name="connsiteX123" fmla="*/ 4752753 w 4933507"/>
              <a:gd name="connsiteY123" fmla="*/ 21265 h 1558565"/>
              <a:gd name="connsiteX124" fmla="*/ 4768702 w 4933507"/>
              <a:gd name="connsiteY124" fmla="*/ 10633 h 1558565"/>
              <a:gd name="connsiteX125" fmla="*/ 4784651 w 4933507"/>
              <a:gd name="connsiteY125" fmla="*/ 5316 h 1558565"/>
              <a:gd name="connsiteX126" fmla="*/ 4933507 w 4933507"/>
              <a:gd name="connsiteY126" fmla="*/ 0 h 1558565"/>
              <a:gd name="connsiteX127" fmla="*/ 4906925 w 4933507"/>
              <a:gd name="connsiteY127" fmla="*/ 0 h 1558565"/>
              <a:gd name="connsiteX128" fmla="*/ 4906925 w 4933507"/>
              <a:gd name="connsiteY128" fmla="*/ 0 h 1558565"/>
              <a:gd name="connsiteX129" fmla="*/ 4890976 w 4933507"/>
              <a:gd name="connsiteY129" fmla="*/ 5316 h 155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933507" h="1558565">
                <a:moveTo>
                  <a:pt x="0" y="1525772"/>
                </a:moveTo>
                <a:lnTo>
                  <a:pt x="0" y="1525772"/>
                </a:lnTo>
                <a:cubicBezTo>
                  <a:pt x="10632" y="1536405"/>
                  <a:pt x="18448" y="1550945"/>
                  <a:pt x="31897" y="1557670"/>
                </a:cubicBezTo>
                <a:cubicBezTo>
                  <a:pt x="38432" y="1560938"/>
                  <a:pt x="46137" y="1554360"/>
                  <a:pt x="53162" y="1552353"/>
                </a:cubicBezTo>
                <a:cubicBezTo>
                  <a:pt x="93881" y="1540718"/>
                  <a:pt x="43117" y="1555046"/>
                  <a:pt x="85060" y="1536405"/>
                </a:cubicBezTo>
                <a:cubicBezTo>
                  <a:pt x="85072" y="1536400"/>
                  <a:pt x="124926" y="1523116"/>
                  <a:pt x="132907" y="1520456"/>
                </a:cubicBezTo>
                <a:lnTo>
                  <a:pt x="148855" y="1515140"/>
                </a:lnTo>
                <a:cubicBezTo>
                  <a:pt x="154171" y="1511596"/>
                  <a:pt x="159089" y="1507364"/>
                  <a:pt x="164804" y="1504507"/>
                </a:cubicBezTo>
                <a:cubicBezTo>
                  <a:pt x="169816" y="1502001"/>
                  <a:pt x="175151" y="1499335"/>
                  <a:pt x="180753" y="1499191"/>
                </a:cubicBezTo>
                <a:cubicBezTo>
                  <a:pt x="313628" y="1495784"/>
                  <a:pt x="446567" y="1495646"/>
                  <a:pt x="579474" y="1493874"/>
                </a:cubicBezTo>
                <a:cubicBezTo>
                  <a:pt x="655327" y="1468591"/>
                  <a:pt x="576363" y="1494005"/>
                  <a:pt x="632637" y="1477926"/>
                </a:cubicBezTo>
                <a:cubicBezTo>
                  <a:pt x="650031" y="1472956"/>
                  <a:pt x="654583" y="1468540"/>
                  <a:pt x="675167" y="1467293"/>
                </a:cubicBezTo>
                <a:cubicBezTo>
                  <a:pt x="724726" y="1464290"/>
                  <a:pt x="774404" y="1463749"/>
                  <a:pt x="824023" y="1461977"/>
                </a:cubicBezTo>
                <a:cubicBezTo>
                  <a:pt x="838200" y="1460205"/>
                  <a:pt x="852583" y="1459654"/>
                  <a:pt x="866553" y="1456660"/>
                </a:cubicBezTo>
                <a:cubicBezTo>
                  <a:pt x="877512" y="1454312"/>
                  <a:pt x="887396" y="1447870"/>
                  <a:pt x="898451" y="1446028"/>
                </a:cubicBezTo>
                <a:lnTo>
                  <a:pt x="930348" y="1440712"/>
                </a:lnTo>
                <a:cubicBezTo>
                  <a:pt x="935664" y="1438940"/>
                  <a:pt x="940826" y="1436611"/>
                  <a:pt x="946297" y="1435395"/>
                </a:cubicBezTo>
                <a:cubicBezTo>
                  <a:pt x="956820" y="1433057"/>
                  <a:pt x="968187" y="1434082"/>
                  <a:pt x="978195" y="1430079"/>
                </a:cubicBezTo>
                <a:cubicBezTo>
                  <a:pt x="1002394" y="1420400"/>
                  <a:pt x="995809" y="1411248"/>
                  <a:pt x="1015409" y="1398181"/>
                </a:cubicBezTo>
                <a:cubicBezTo>
                  <a:pt x="1020072" y="1395073"/>
                  <a:pt x="1026346" y="1395371"/>
                  <a:pt x="1031358" y="1392865"/>
                </a:cubicBezTo>
                <a:cubicBezTo>
                  <a:pt x="1037073" y="1390008"/>
                  <a:pt x="1041187" y="1384069"/>
                  <a:pt x="1047307" y="1382233"/>
                </a:cubicBezTo>
                <a:cubicBezTo>
                  <a:pt x="1059309" y="1378632"/>
                  <a:pt x="1072234" y="1379373"/>
                  <a:pt x="1084521" y="1376916"/>
                </a:cubicBezTo>
                <a:cubicBezTo>
                  <a:pt x="1184053" y="1357009"/>
                  <a:pt x="1077809" y="1375934"/>
                  <a:pt x="1158948" y="1355651"/>
                </a:cubicBezTo>
                <a:lnTo>
                  <a:pt x="1180214" y="1350335"/>
                </a:lnTo>
                <a:cubicBezTo>
                  <a:pt x="1187302" y="1345019"/>
                  <a:pt x="1195214" y="1340651"/>
                  <a:pt x="1201479" y="1334386"/>
                </a:cubicBezTo>
                <a:cubicBezTo>
                  <a:pt x="1219202" y="1316663"/>
                  <a:pt x="1203248" y="1318439"/>
                  <a:pt x="1228060" y="1307805"/>
                </a:cubicBezTo>
                <a:cubicBezTo>
                  <a:pt x="1234776" y="1304927"/>
                  <a:pt x="1242300" y="1304495"/>
                  <a:pt x="1249325" y="1302488"/>
                </a:cubicBezTo>
                <a:cubicBezTo>
                  <a:pt x="1254713" y="1300948"/>
                  <a:pt x="1259958" y="1298944"/>
                  <a:pt x="1265274" y="1297172"/>
                </a:cubicBezTo>
                <a:cubicBezTo>
                  <a:pt x="1267046" y="1291856"/>
                  <a:pt x="1267089" y="1285599"/>
                  <a:pt x="1270590" y="1281223"/>
                </a:cubicBezTo>
                <a:cubicBezTo>
                  <a:pt x="1281528" y="1267550"/>
                  <a:pt x="1297994" y="1269056"/>
                  <a:pt x="1313121" y="1265274"/>
                </a:cubicBezTo>
                <a:cubicBezTo>
                  <a:pt x="1318557" y="1263915"/>
                  <a:pt x="1323968" y="1262277"/>
                  <a:pt x="1329069" y="1259958"/>
                </a:cubicBezTo>
                <a:cubicBezTo>
                  <a:pt x="1343499" y="1253399"/>
                  <a:pt x="1356563" y="1243706"/>
                  <a:pt x="1371600" y="1238693"/>
                </a:cubicBezTo>
                <a:lnTo>
                  <a:pt x="1419446" y="1222744"/>
                </a:lnTo>
                <a:lnTo>
                  <a:pt x="1435395" y="1217428"/>
                </a:lnTo>
                <a:cubicBezTo>
                  <a:pt x="1446035" y="1206788"/>
                  <a:pt x="1458970" y="1192350"/>
                  <a:pt x="1472609" y="1185530"/>
                </a:cubicBezTo>
                <a:cubicBezTo>
                  <a:pt x="1482635" y="1180517"/>
                  <a:pt x="1526764" y="1175516"/>
                  <a:pt x="1531088" y="1174898"/>
                </a:cubicBezTo>
                <a:cubicBezTo>
                  <a:pt x="1561318" y="1152225"/>
                  <a:pt x="1543948" y="1161750"/>
                  <a:pt x="1584251" y="1148316"/>
                </a:cubicBezTo>
                <a:lnTo>
                  <a:pt x="1600200" y="1143000"/>
                </a:lnTo>
                <a:cubicBezTo>
                  <a:pt x="1624074" y="1119125"/>
                  <a:pt x="1609014" y="1129430"/>
                  <a:pt x="1648046" y="1116419"/>
                </a:cubicBezTo>
                <a:lnTo>
                  <a:pt x="1663995" y="1111102"/>
                </a:lnTo>
                <a:cubicBezTo>
                  <a:pt x="1665767" y="1105786"/>
                  <a:pt x="1666202" y="1099816"/>
                  <a:pt x="1669311" y="1095153"/>
                </a:cubicBezTo>
                <a:cubicBezTo>
                  <a:pt x="1675188" y="1086337"/>
                  <a:pt x="1691404" y="1073475"/>
                  <a:pt x="1701209" y="1068572"/>
                </a:cubicBezTo>
                <a:cubicBezTo>
                  <a:pt x="1706221" y="1066066"/>
                  <a:pt x="1711842" y="1065028"/>
                  <a:pt x="1717158" y="1063256"/>
                </a:cubicBezTo>
                <a:cubicBezTo>
                  <a:pt x="1722474" y="1059712"/>
                  <a:pt x="1727559" y="1055793"/>
                  <a:pt x="1733107" y="1052623"/>
                </a:cubicBezTo>
                <a:cubicBezTo>
                  <a:pt x="1739988" y="1048691"/>
                  <a:pt x="1748355" y="1047148"/>
                  <a:pt x="1754372" y="1041991"/>
                </a:cubicBezTo>
                <a:cubicBezTo>
                  <a:pt x="1761099" y="1036225"/>
                  <a:pt x="1763514" y="1026398"/>
                  <a:pt x="1770321" y="1020726"/>
                </a:cubicBezTo>
                <a:cubicBezTo>
                  <a:pt x="1774626" y="1017139"/>
                  <a:pt x="1781257" y="1017915"/>
                  <a:pt x="1786269" y="1015409"/>
                </a:cubicBezTo>
                <a:cubicBezTo>
                  <a:pt x="1822979" y="997053"/>
                  <a:pt x="1779230" y="1010525"/>
                  <a:pt x="1823483" y="999460"/>
                </a:cubicBezTo>
                <a:cubicBezTo>
                  <a:pt x="1855749" y="967196"/>
                  <a:pt x="1823130" y="993080"/>
                  <a:pt x="1892595" y="978195"/>
                </a:cubicBezTo>
                <a:cubicBezTo>
                  <a:pt x="1900344" y="976534"/>
                  <a:pt x="1906576" y="970685"/>
                  <a:pt x="1913860" y="967563"/>
                </a:cubicBezTo>
                <a:cubicBezTo>
                  <a:pt x="1919011" y="965356"/>
                  <a:pt x="1924493" y="964019"/>
                  <a:pt x="1929809" y="962247"/>
                </a:cubicBezTo>
                <a:cubicBezTo>
                  <a:pt x="1935125" y="958703"/>
                  <a:pt x="1939638" y="953450"/>
                  <a:pt x="1945758" y="951614"/>
                </a:cubicBezTo>
                <a:cubicBezTo>
                  <a:pt x="1950992" y="950044"/>
                  <a:pt x="2023127" y="941278"/>
                  <a:pt x="2025502" y="940981"/>
                </a:cubicBezTo>
                <a:cubicBezTo>
                  <a:pt x="2032590" y="937437"/>
                  <a:pt x="2039886" y="934281"/>
                  <a:pt x="2046767" y="930349"/>
                </a:cubicBezTo>
                <a:cubicBezTo>
                  <a:pt x="2052315" y="927179"/>
                  <a:pt x="2056733" y="921960"/>
                  <a:pt x="2062716" y="919716"/>
                </a:cubicBezTo>
                <a:cubicBezTo>
                  <a:pt x="2068660" y="917487"/>
                  <a:pt x="2117613" y="909681"/>
                  <a:pt x="2121195" y="909084"/>
                </a:cubicBezTo>
                <a:cubicBezTo>
                  <a:pt x="2181185" y="889087"/>
                  <a:pt x="2124855" y="906021"/>
                  <a:pt x="2184990" y="893135"/>
                </a:cubicBezTo>
                <a:cubicBezTo>
                  <a:pt x="2199279" y="890073"/>
                  <a:pt x="2213658" y="887123"/>
                  <a:pt x="2227521" y="882502"/>
                </a:cubicBezTo>
                <a:cubicBezTo>
                  <a:pt x="2232837" y="880730"/>
                  <a:pt x="2237956" y="878188"/>
                  <a:pt x="2243469" y="877186"/>
                </a:cubicBezTo>
                <a:cubicBezTo>
                  <a:pt x="2257526" y="874630"/>
                  <a:pt x="2271823" y="873642"/>
                  <a:pt x="2286000" y="871870"/>
                </a:cubicBezTo>
                <a:cubicBezTo>
                  <a:pt x="2291316" y="868326"/>
                  <a:pt x="2296233" y="864094"/>
                  <a:pt x="2301948" y="861237"/>
                </a:cubicBezTo>
                <a:cubicBezTo>
                  <a:pt x="2319246" y="852588"/>
                  <a:pt x="2318607" y="860527"/>
                  <a:pt x="2333846" y="845288"/>
                </a:cubicBezTo>
                <a:cubicBezTo>
                  <a:pt x="2340111" y="839023"/>
                  <a:pt x="2343068" y="829789"/>
                  <a:pt x="2349795" y="824023"/>
                </a:cubicBezTo>
                <a:cubicBezTo>
                  <a:pt x="2378990" y="799000"/>
                  <a:pt x="2362681" y="827086"/>
                  <a:pt x="2387009" y="802758"/>
                </a:cubicBezTo>
                <a:cubicBezTo>
                  <a:pt x="2395032" y="794735"/>
                  <a:pt x="2400251" y="784200"/>
                  <a:pt x="2408274" y="776177"/>
                </a:cubicBezTo>
                <a:cubicBezTo>
                  <a:pt x="2414539" y="769912"/>
                  <a:pt x="2421846" y="764624"/>
                  <a:pt x="2429539" y="760228"/>
                </a:cubicBezTo>
                <a:cubicBezTo>
                  <a:pt x="2435468" y="756840"/>
                  <a:pt x="2462154" y="750745"/>
                  <a:pt x="2466753" y="749595"/>
                </a:cubicBezTo>
                <a:cubicBezTo>
                  <a:pt x="2496201" y="729964"/>
                  <a:pt x="2468757" y="745108"/>
                  <a:pt x="2514600" y="733647"/>
                </a:cubicBezTo>
                <a:cubicBezTo>
                  <a:pt x="2525473" y="730929"/>
                  <a:pt x="2535865" y="726558"/>
                  <a:pt x="2546497" y="723014"/>
                </a:cubicBezTo>
                <a:lnTo>
                  <a:pt x="2562446" y="717698"/>
                </a:lnTo>
                <a:lnTo>
                  <a:pt x="2578395" y="712381"/>
                </a:lnTo>
                <a:cubicBezTo>
                  <a:pt x="2583711" y="710609"/>
                  <a:pt x="2589332" y="709571"/>
                  <a:pt x="2594344" y="707065"/>
                </a:cubicBezTo>
                <a:cubicBezTo>
                  <a:pt x="2601432" y="703521"/>
                  <a:pt x="2608189" y="699216"/>
                  <a:pt x="2615609" y="696433"/>
                </a:cubicBezTo>
                <a:cubicBezTo>
                  <a:pt x="2622450" y="693867"/>
                  <a:pt x="2629849" y="693123"/>
                  <a:pt x="2636874" y="691116"/>
                </a:cubicBezTo>
                <a:cubicBezTo>
                  <a:pt x="2642262" y="689576"/>
                  <a:pt x="2647507" y="687572"/>
                  <a:pt x="2652823" y="685800"/>
                </a:cubicBezTo>
                <a:cubicBezTo>
                  <a:pt x="2658139" y="682256"/>
                  <a:pt x="2663863" y="679257"/>
                  <a:pt x="2668772" y="675167"/>
                </a:cubicBezTo>
                <a:cubicBezTo>
                  <a:pt x="2674548" y="670354"/>
                  <a:pt x="2678466" y="663389"/>
                  <a:pt x="2684721" y="659219"/>
                </a:cubicBezTo>
                <a:cubicBezTo>
                  <a:pt x="2689384" y="656111"/>
                  <a:pt x="2695263" y="655376"/>
                  <a:pt x="2700669" y="653902"/>
                </a:cubicBezTo>
                <a:cubicBezTo>
                  <a:pt x="2714767" y="650057"/>
                  <a:pt x="2728676" y="644884"/>
                  <a:pt x="2743200" y="643270"/>
                </a:cubicBezTo>
                <a:cubicBezTo>
                  <a:pt x="2772969" y="639962"/>
                  <a:pt x="2790546" y="639407"/>
                  <a:pt x="2817627" y="632637"/>
                </a:cubicBezTo>
                <a:cubicBezTo>
                  <a:pt x="2823064" y="631278"/>
                  <a:pt x="2828139" y="628680"/>
                  <a:pt x="2833576" y="627321"/>
                </a:cubicBezTo>
                <a:cubicBezTo>
                  <a:pt x="2842342" y="625130"/>
                  <a:pt x="2851440" y="624383"/>
                  <a:pt x="2860158" y="622005"/>
                </a:cubicBezTo>
                <a:cubicBezTo>
                  <a:pt x="2870971" y="619056"/>
                  <a:pt x="2881182" y="614090"/>
                  <a:pt x="2892055" y="611372"/>
                </a:cubicBezTo>
                <a:cubicBezTo>
                  <a:pt x="2958473" y="594769"/>
                  <a:pt x="2875931" y="615980"/>
                  <a:pt x="2929269" y="600740"/>
                </a:cubicBezTo>
                <a:cubicBezTo>
                  <a:pt x="2936294" y="598733"/>
                  <a:pt x="2943509" y="597430"/>
                  <a:pt x="2950534" y="595423"/>
                </a:cubicBezTo>
                <a:cubicBezTo>
                  <a:pt x="2955922" y="593883"/>
                  <a:pt x="2961046" y="591466"/>
                  <a:pt x="2966483" y="590107"/>
                </a:cubicBezTo>
                <a:cubicBezTo>
                  <a:pt x="2975249" y="587916"/>
                  <a:pt x="2984204" y="586563"/>
                  <a:pt x="2993065" y="584791"/>
                </a:cubicBezTo>
                <a:cubicBezTo>
                  <a:pt x="3005153" y="579956"/>
                  <a:pt x="3039836" y="565478"/>
                  <a:pt x="3051544" y="563526"/>
                </a:cubicBezTo>
                <a:cubicBezTo>
                  <a:pt x="3062176" y="561754"/>
                  <a:pt x="3072901" y="560468"/>
                  <a:pt x="3083441" y="558209"/>
                </a:cubicBezTo>
                <a:cubicBezTo>
                  <a:pt x="3097730" y="555147"/>
                  <a:pt x="3125972" y="547577"/>
                  <a:pt x="3125972" y="547577"/>
                </a:cubicBezTo>
                <a:cubicBezTo>
                  <a:pt x="3213222" y="503950"/>
                  <a:pt x="3116363" y="548618"/>
                  <a:pt x="3359888" y="531628"/>
                </a:cubicBezTo>
                <a:cubicBezTo>
                  <a:pt x="3366262" y="531183"/>
                  <a:pt x="3369964" y="523512"/>
                  <a:pt x="3375837" y="520995"/>
                </a:cubicBezTo>
                <a:cubicBezTo>
                  <a:pt x="3382553" y="518117"/>
                  <a:pt x="3389970" y="517264"/>
                  <a:pt x="3397102" y="515679"/>
                </a:cubicBezTo>
                <a:cubicBezTo>
                  <a:pt x="3430956" y="508156"/>
                  <a:pt x="3429732" y="509691"/>
                  <a:pt x="3471530" y="505047"/>
                </a:cubicBezTo>
                <a:cubicBezTo>
                  <a:pt x="3503660" y="497013"/>
                  <a:pt x="3485876" y="502037"/>
                  <a:pt x="3524693" y="489098"/>
                </a:cubicBezTo>
                <a:lnTo>
                  <a:pt x="3540641" y="483781"/>
                </a:lnTo>
                <a:cubicBezTo>
                  <a:pt x="3545957" y="482009"/>
                  <a:pt x="3551927" y="481573"/>
                  <a:pt x="3556590" y="478465"/>
                </a:cubicBezTo>
                <a:cubicBezTo>
                  <a:pt x="3580784" y="462336"/>
                  <a:pt x="3563336" y="471948"/>
                  <a:pt x="3588488" y="462516"/>
                </a:cubicBezTo>
                <a:cubicBezTo>
                  <a:pt x="3597423" y="459165"/>
                  <a:pt x="3605589" y="452978"/>
                  <a:pt x="3615069" y="451884"/>
                </a:cubicBezTo>
                <a:cubicBezTo>
                  <a:pt x="3652080" y="447613"/>
                  <a:pt x="3689497" y="448339"/>
                  <a:pt x="3726711" y="446567"/>
                </a:cubicBezTo>
                <a:cubicBezTo>
                  <a:pt x="3740888" y="444795"/>
                  <a:pt x="3755271" y="444244"/>
                  <a:pt x="3769241" y="441251"/>
                </a:cubicBezTo>
                <a:cubicBezTo>
                  <a:pt x="3780200" y="438903"/>
                  <a:pt x="3790084" y="432462"/>
                  <a:pt x="3801139" y="430619"/>
                </a:cubicBezTo>
                <a:cubicBezTo>
                  <a:pt x="3822187" y="427111"/>
                  <a:pt x="3843669" y="427074"/>
                  <a:pt x="3864934" y="425302"/>
                </a:cubicBezTo>
                <a:cubicBezTo>
                  <a:pt x="3876452" y="420695"/>
                  <a:pt x="3901601" y="411490"/>
                  <a:pt x="3912781" y="404037"/>
                </a:cubicBezTo>
                <a:cubicBezTo>
                  <a:pt x="3938149" y="387125"/>
                  <a:pt x="3958285" y="360515"/>
                  <a:pt x="3987209" y="350874"/>
                </a:cubicBezTo>
                <a:cubicBezTo>
                  <a:pt x="4026039" y="337932"/>
                  <a:pt x="4008234" y="342960"/>
                  <a:pt x="4040372" y="334926"/>
                </a:cubicBezTo>
                <a:cubicBezTo>
                  <a:pt x="4047460" y="331382"/>
                  <a:pt x="4054240" y="327138"/>
                  <a:pt x="4061637" y="324293"/>
                </a:cubicBezTo>
                <a:cubicBezTo>
                  <a:pt x="4077328" y="318258"/>
                  <a:pt x="4095495" y="317669"/>
                  <a:pt x="4109483" y="308344"/>
                </a:cubicBezTo>
                <a:cubicBezTo>
                  <a:pt x="4147523" y="282985"/>
                  <a:pt x="4100923" y="311468"/>
                  <a:pt x="4146697" y="292395"/>
                </a:cubicBezTo>
                <a:cubicBezTo>
                  <a:pt x="4161328" y="286299"/>
                  <a:pt x="4174190" y="276142"/>
                  <a:pt x="4189227" y="271130"/>
                </a:cubicBezTo>
                <a:cubicBezTo>
                  <a:pt x="4194543" y="269358"/>
                  <a:pt x="4199929" y="267782"/>
                  <a:pt x="4205176" y="265814"/>
                </a:cubicBezTo>
                <a:cubicBezTo>
                  <a:pt x="4214112" y="262463"/>
                  <a:pt x="4222704" y="258199"/>
                  <a:pt x="4231758" y="255181"/>
                </a:cubicBezTo>
                <a:cubicBezTo>
                  <a:pt x="4238690" y="252870"/>
                  <a:pt x="4246182" y="252430"/>
                  <a:pt x="4253023" y="249865"/>
                </a:cubicBezTo>
                <a:cubicBezTo>
                  <a:pt x="4267008" y="244621"/>
                  <a:pt x="4303570" y="221933"/>
                  <a:pt x="4311502" y="217967"/>
                </a:cubicBezTo>
                <a:cubicBezTo>
                  <a:pt x="4316514" y="215461"/>
                  <a:pt x="4322531" y="215334"/>
                  <a:pt x="4327451" y="212651"/>
                </a:cubicBezTo>
                <a:cubicBezTo>
                  <a:pt x="4342128" y="204646"/>
                  <a:pt x="4355028" y="193546"/>
                  <a:pt x="4369981" y="186070"/>
                </a:cubicBezTo>
                <a:cubicBezTo>
                  <a:pt x="4383523" y="179299"/>
                  <a:pt x="4398675" y="176270"/>
                  <a:pt x="4412511" y="170121"/>
                </a:cubicBezTo>
                <a:cubicBezTo>
                  <a:pt x="4430616" y="162074"/>
                  <a:pt x="4465674" y="143540"/>
                  <a:pt x="4465674" y="143540"/>
                </a:cubicBezTo>
                <a:cubicBezTo>
                  <a:pt x="4470990" y="136451"/>
                  <a:pt x="4474955" y="128109"/>
                  <a:pt x="4481623" y="122274"/>
                </a:cubicBezTo>
                <a:cubicBezTo>
                  <a:pt x="4489399" y="115470"/>
                  <a:pt x="4498841" y="110696"/>
                  <a:pt x="4508204" y="106326"/>
                </a:cubicBezTo>
                <a:cubicBezTo>
                  <a:pt x="4532599" y="94942"/>
                  <a:pt x="4601488" y="69713"/>
                  <a:pt x="4625162" y="63795"/>
                </a:cubicBezTo>
                <a:cubicBezTo>
                  <a:pt x="4632250" y="62023"/>
                  <a:pt x="4639586" y="61044"/>
                  <a:pt x="4646427" y="58479"/>
                </a:cubicBezTo>
                <a:cubicBezTo>
                  <a:pt x="4679489" y="46082"/>
                  <a:pt x="4657025" y="50146"/>
                  <a:pt x="4688958" y="31898"/>
                </a:cubicBezTo>
                <a:cubicBezTo>
                  <a:pt x="4704009" y="23297"/>
                  <a:pt x="4745500" y="22071"/>
                  <a:pt x="4752753" y="21265"/>
                </a:cubicBezTo>
                <a:cubicBezTo>
                  <a:pt x="4758069" y="17721"/>
                  <a:pt x="4762987" y="13490"/>
                  <a:pt x="4768702" y="10633"/>
                </a:cubicBezTo>
                <a:cubicBezTo>
                  <a:pt x="4773714" y="8127"/>
                  <a:pt x="4779060" y="5702"/>
                  <a:pt x="4784651" y="5316"/>
                </a:cubicBezTo>
                <a:cubicBezTo>
                  <a:pt x="4863705" y="-136"/>
                  <a:pt x="4881586" y="0"/>
                  <a:pt x="4933507" y="0"/>
                </a:cubicBezTo>
                <a:lnTo>
                  <a:pt x="4906925" y="0"/>
                </a:lnTo>
                <a:lnTo>
                  <a:pt x="4906925" y="0"/>
                </a:lnTo>
                <a:lnTo>
                  <a:pt x="4890976" y="5316"/>
                </a:lnTo>
              </a:path>
            </a:pathLst>
          </a:cu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21" name="Right Brace 20"/>
          <p:cNvSpPr/>
          <p:nvPr/>
        </p:nvSpPr>
        <p:spPr>
          <a:xfrm>
            <a:off x="4755812" y="1141525"/>
            <a:ext cx="104664" cy="104963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p:cNvSpPr txBox="1"/>
          <p:nvPr/>
        </p:nvSpPr>
        <p:spPr>
          <a:xfrm>
            <a:off x="4949939" y="1148264"/>
            <a:ext cx="2688161" cy="1027333"/>
          </a:xfrm>
          <a:prstGeom prst="rect">
            <a:avLst/>
          </a:prstGeom>
          <a:solidFill>
            <a:srgbClr val="CCCC00">
              <a:alpha val="18000"/>
            </a:srgbClr>
          </a:solidFill>
          <a:ln>
            <a:solidFill>
              <a:srgbClr val="7030A0"/>
            </a:solidFill>
          </a:ln>
        </p:spPr>
        <p:txBody>
          <a:bodyPr wrap="squar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Clinical Significance</a:t>
            </a:r>
          </a:p>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60726" marR="0" lvl="0" indent="-160726" algn="l" defTabSz="514325"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9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Hypoplastic MDS or Overlap AA/MDS (?)</a:t>
            </a:r>
          </a:p>
          <a:p>
            <a:pPr marL="160726" marR="0" lvl="0" indent="-160726" algn="l" defTabSz="514325"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9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Progression to MDS</a:t>
            </a:r>
          </a:p>
          <a:p>
            <a:pPr marL="160726" marR="0" lvl="0" indent="-160726" algn="l" defTabSz="514325"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9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?Consider early allogeneic transplantation</a:t>
            </a:r>
          </a:p>
        </p:txBody>
      </p:sp>
      <p:sp>
        <p:nvSpPr>
          <p:cNvPr id="38" name="TextBox 37"/>
          <p:cNvSpPr txBox="1"/>
          <p:nvPr/>
        </p:nvSpPr>
        <p:spPr>
          <a:xfrm rot="5400000">
            <a:off x="2863300" y="2067498"/>
            <a:ext cx="305918" cy="1113446"/>
          </a:xfrm>
          <a:prstGeom prst="rect">
            <a:avLst/>
          </a:prstGeom>
          <a:noFill/>
        </p:spPr>
        <p:txBody>
          <a:bodyPr vert="vert270"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88"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Time and disease course</a:t>
            </a:r>
          </a:p>
        </p:txBody>
      </p:sp>
      <p:sp>
        <p:nvSpPr>
          <p:cNvPr id="39" name="TextBox 38"/>
          <p:cNvSpPr txBox="1"/>
          <p:nvPr/>
        </p:nvSpPr>
        <p:spPr>
          <a:xfrm>
            <a:off x="5382021" y="4225231"/>
            <a:ext cx="2475104" cy="630942"/>
          </a:xfrm>
          <a:prstGeom prst="rect">
            <a:avLst/>
          </a:prstGeom>
          <a:noFill/>
        </p:spPr>
        <p:txBody>
          <a:bodyPr wrap="squar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sz="7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BCORL1</a:t>
            </a:r>
            <a:r>
              <a:rPr kumimoji="0" lang="en-GB" sz="7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not analysed</a:t>
            </a:r>
          </a:p>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NA-</a:t>
            </a:r>
            <a:r>
              <a:rPr kumimoji="0" lang="en-GB" sz="7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PIGA</a:t>
            </a:r>
            <a:r>
              <a:rPr kumimoji="0" lang="en-GB" sz="7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not done for the whole cohort</a:t>
            </a:r>
          </a:p>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VAF-variant allele frequency</a:t>
            </a:r>
          </a:p>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CHIP-Clonal haemopoiesis of indeterminate potential</a:t>
            </a:r>
          </a:p>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IST-immunosuppressive therapy</a:t>
            </a:r>
          </a:p>
        </p:txBody>
      </p:sp>
      <p:cxnSp>
        <p:nvCxnSpPr>
          <p:cNvPr id="4" name="Straight Connector 3"/>
          <p:cNvCxnSpPr/>
          <p:nvPr/>
        </p:nvCxnSpPr>
        <p:spPr>
          <a:xfrm flipV="1">
            <a:off x="1566605" y="2422862"/>
            <a:ext cx="92891" cy="57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566603" y="2255268"/>
            <a:ext cx="92891" cy="57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566604" y="2083020"/>
            <a:ext cx="92891" cy="57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566603" y="1921356"/>
            <a:ext cx="92891" cy="57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566603" y="1765341"/>
            <a:ext cx="92891" cy="57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568747" y="1594388"/>
            <a:ext cx="92891" cy="57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568747" y="1432723"/>
            <a:ext cx="92891" cy="57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568746" y="1276708"/>
            <a:ext cx="92891" cy="57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388766" y="1095194"/>
            <a:ext cx="0" cy="145034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367853" y="1258583"/>
            <a:ext cx="385042" cy="213585"/>
          </a:xfrm>
          <a:prstGeom prst="rect">
            <a:avLst/>
          </a:prstGeom>
          <a:noFill/>
        </p:spPr>
        <p:txBody>
          <a:bodyPr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88"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MDS</a:t>
            </a:r>
          </a:p>
        </p:txBody>
      </p:sp>
      <p:sp>
        <p:nvSpPr>
          <p:cNvPr id="37" name="TextBox 36"/>
          <p:cNvSpPr txBox="1"/>
          <p:nvPr/>
        </p:nvSpPr>
        <p:spPr>
          <a:xfrm>
            <a:off x="4380986" y="1557553"/>
            <a:ext cx="550151" cy="334835"/>
          </a:xfrm>
          <a:prstGeom prst="rect">
            <a:avLst/>
          </a:prstGeom>
          <a:noFill/>
        </p:spPr>
        <p:txBody>
          <a:bodyPr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88"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Overlap</a:t>
            </a:r>
          </a:p>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88"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AA/MDS</a:t>
            </a:r>
          </a:p>
        </p:txBody>
      </p:sp>
      <p:sp>
        <p:nvSpPr>
          <p:cNvPr id="40" name="TextBox 39"/>
          <p:cNvSpPr txBox="1"/>
          <p:nvPr/>
        </p:nvSpPr>
        <p:spPr>
          <a:xfrm>
            <a:off x="4388766" y="2013521"/>
            <a:ext cx="383438" cy="213585"/>
          </a:xfrm>
          <a:prstGeom prst="rect">
            <a:avLst/>
          </a:prstGeom>
          <a:noFill/>
        </p:spPr>
        <p:txBody>
          <a:bodyPr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88"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CHIP</a:t>
            </a:r>
          </a:p>
        </p:txBody>
      </p:sp>
      <p:sp>
        <p:nvSpPr>
          <p:cNvPr id="41" name="TextBox 40"/>
          <p:cNvSpPr txBox="1"/>
          <p:nvPr/>
        </p:nvSpPr>
        <p:spPr>
          <a:xfrm>
            <a:off x="4379823" y="2254420"/>
            <a:ext cx="1002197" cy="334835"/>
          </a:xfrm>
          <a:prstGeom prst="rect">
            <a:avLst/>
          </a:prstGeom>
          <a:noFill/>
        </p:spPr>
        <p:txBody>
          <a:bodyPr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88"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Recovery of normal</a:t>
            </a:r>
          </a:p>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88"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haemopoiesis</a:t>
            </a:r>
          </a:p>
        </p:txBody>
      </p:sp>
      <p:sp>
        <p:nvSpPr>
          <p:cNvPr id="42" name="AutoShape 73"/>
          <p:cNvSpPr>
            <a:spLocks/>
          </p:cNvSpPr>
          <p:nvPr/>
        </p:nvSpPr>
        <p:spPr bwMode="auto">
          <a:xfrm>
            <a:off x="1679143" y="2295766"/>
            <a:ext cx="162266" cy="154629"/>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43" name="AutoShape 74" descr="tile_paper_medgray.jpeg"/>
          <p:cNvSpPr>
            <a:spLocks/>
          </p:cNvSpPr>
          <p:nvPr/>
        </p:nvSpPr>
        <p:spPr bwMode="auto">
          <a:xfrm>
            <a:off x="1703144" y="2315466"/>
            <a:ext cx="106671" cy="9547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67" name="AutoShape 73"/>
          <p:cNvSpPr>
            <a:spLocks/>
          </p:cNvSpPr>
          <p:nvPr/>
        </p:nvSpPr>
        <p:spPr bwMode="auto">
          <a:xfrm>
            <a:off x="1764868" y="2381491"/>
            <a:ext cx="162266" cy="154629"/>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68" name="AutoShape 74" descr="tile_paper_medgray.jpeg"/>
          <p:cNvSpPr>
            <a:spLocks/>
          </p:cNvSpPr>
          <p:nvPr/>
        </p:nvSpPr>
        <p:spPr bwMode="auto">
          <a:xfrm>
            <a:off x="1792424" y="2404255"/>
            <a:ext cx="106671" cy="9547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3" name="AutoShape 73"/>
          <p:cNvSpPr>
            <a:spLocks/>
          </p:cNvSpPr>
          <p:nvPr/>
        </p:nvSpPr>
        <p:spPr bwMode="auto">
          <a:xfrm>
            <a:off x="2594551" y="2396803"/>
            <a:ext cx="162266" cy="154629"/>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nvGrpSpPr>
          <p:cNvPr id="2" name="Group 1"/>
          <p:cNvGrpSpPr/>
          <p:nvPr/>
        </p:nvGrpSpPr>
        <p:grpSpPr>
          <a:xfrm>
            <a:off x="2631301" y="2301184"/>
            <a:ext cx="315536" cy="231944"/>
            <a:chOff x="2629523" y="2867399"/>
            <a:chExt cx="560952" cy="412344"/>
          </a:xfrm>
        </p:grpSpPr>
        <p:sp>
          <p:nvSpPr>
            <p:cNvPr id="69" name="AutoShape 73"/>
            <p:cNvSpPr>
              <a:spLocks/>
            </p:cNvSpPr>
            <p:nvPr/>
          </p:nvSpPr>
          <p:spPr bwMode="auto">
            <a:xfrm>
              <a:off x="2684850" y="2867399"/>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0" name="AutoShape 74" descr="tile_paper_medgray.jpeg"/>
            <p:cNvSpPr>
              <a:spLocks/>
            </p:cNvSpPr>
            <p:nvPr/>
          </p:nvSpPr>
          <p:spPr bwMode="auto">
            <a:xfrm>
              <a:off x="2733837" y="2907868"/>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1" name="AutoShape 73"/>
            <p:cNvSpPr>
              <a:spLocks/>
            </p:cNvSpPr>
            <p:nvPr/>
          </p:nvSpPr>
          <p:spPr bwMode="auto">
            <a:xfrm>
              <a:off x="2902003" y="3004847"/>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2" name="AutoShape 74" descr="tile_paper_medgray.jpeg"/>
            <p:cNvSpPr>
              <a:spLocks/>
            </p:cNvSpPr>
            <p:nvPr/>
          </p:nvSpPr>
          <p:spPr bwMode="auto">
            <a:xfrm>
              <a:off x="2950990" y="3045316"/>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4" name="AutoShape 74" descr="tile_paper_medgray.jpeg"/>
            <p:cNvSpPr>
              <a:spLocks/>
            </p:cNvSpPr>
            <p:nvPr/>
          </p:nvSpPr>
          <p:spPr bwMode="auto">
            <a:xfrm>
              <a:off x="2629523" y="3076366"/>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sp>
        <p:nvSpPr>
          <p:cNvPr id="83" name="AutoShape 73"/>
          <p:cNvSpPr>
            <a:spLocks/>
          </p:cNvSpPr>
          <p:nvPr/>
        </p:nvSpPr>
        <p:spPr bwMode="auto">
          <a:xfrm>
            <a:off x="3748768" y="2326387"/>
            <a:ext cx="162266" cy="154629"/>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85" name="AutoShape 73"/>
          <p:cNvSpPr>
            <a:spLocks/>
          </p:cNvSpPr>
          <p:nvPr/>
        </p:nvSpPr>
        <p:spPr bwMode="auto">
          <a:xfrm>
            <a:off x="3848611" y="2385935"/>
            <a:ext cx="162266" cy="154629"/>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nvGrpSpPr>
          <p:cNvPr id="3" name="Group 2"/>
          <p:cNvGrpSpPr/>
          <p:nvPr/>
        </p:nvGrpSpPr>
        <p:grpSpPr>
          <a:xfrm>
            <a:off x="3771939" y="2267943"/>
            <a:ext cx="462232" cy="265746"/>
            <a:chOff x="4675147" y="2791224"/>
            <a:chExt cx="821745" cy="472437"/>
          </a:xfrm>
        </p:grpSpPr>
        <p:sp>
          <p:nvSpPr>
            <p:cNvPr id="75" name="AutoShape 73"/>
            <p:cNvSpPr>
              <a:spLocks/>
            </p:cNvSpPr>
            <p:nvPr/>
          </p:nvSpPr>
          <p:spPr bwMode="auto">
            <a:xfrm>
              <a:off x="4877403" y="2829063"/>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6" name="AutoShape 74" descr="tile_paper_medgray.jpeg"/>
            <p:cNvSpPr>
              <a:spLocks/>
            </p:cNvSpPr>
            <p:nvPr/>
          </p:nvSpPr>
          <p:spPr bwMode="auto">
            <a:xfrm>
              <a:off x="4920074" y="2864084"/>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7" name="AutoShape 73"/>
            <p:cNvSpPr>
              <a:spLocks/>
            </p:cNvSpPr>
            <p:nvPr/>
          </p:nvSpPr>
          <p:spPr bwMode="auto">
            <a:xfrm>
              <a:off x="5029803" y="2981463"/>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8" name="AutoShape 74" descr="tile_paper_medgray.jpeg"/>
            <p:cNvSpPr>
              <a:spLocks/>
            </p:cNvSpPr>
            <p:nvPr/>
          </p:nvSpPr>
          <p:spPr bwMode="auto">
            <a:xfrm>
              <a:off x="5078790" y="3021932"/>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9" name="AutoShape 73"/>
            <p:cNvSpPr>
              <a:spLocks/>
            </p:cNvSpPr>
            <p:nvPr/>
          </p:nvSpPr>
          <p:spPr bwMode="auto">
            <a:xfrm>
              <a:off x="5084402" y="2791224"/>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80" name="AutoShape 74" descr="tile_paper_medgray.jpeg"/>
            <p:cNvSpPr>
              <a:spLocks/>
            </p:cNvSpPr>
            <p:nvPr/>
          </p:nvSpPr>
          <p:spPr bwMode="auto">
            <a:xfrm>
              <a:off x="5127073" y="2826245"/>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81" name="AutoShape 73"/>
            <p:cNvSpPr>
              <a:spLocks/>
            </p:cNvSpPr>
            <p:nvPr/>
          </p:nvSpPr>
          <p:spPr bwMode="auto">
            <a:xfrm>
              <a:off x="5208420" y="2988765"/>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82" name="AutoShape 74" descr="tile_paper_medgray.jpeg"/>
            <p:cNvSpPr>
              <a:spLocks/>
            </p:cNvSpPr>
            <p:nvPr/>
          </p:nvSpPr>
          <p:spPr bwMode="auto">
            <a:xfrm>
              <a:off x="5257407" y="3029234"/>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84" name="AutoShape 74" descr="tile_paper_medgray.jpeg"/>
            <p:cNvSpPr>
              <a:spLocks/>
            </p:cNvSpPr>
            <p:nvPr/>
          </p:nvSpPr>
          <p:spPr bwMode="auto">
            <a:xfrm>
              <a:off x="4675147" y="2945735"/>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86" name="AutoShape 74" descr="tile_paper_medgray.jpeg"/>
            <p:cNvSpPr>
              <a:spLocks/>
            </p:cNvSpPr>
            <p:nvPr/>
          </p:nvSpPr>
          <p:spPr bwMode="auto">
            <a:xfrm>
              <a:off x="4858960" y="3057046"/>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grpSp>
        <p:nvGrpSpPr>
          <p:cNvPr id="7" name="Group 6"/>
          <p:cNvGrpSpPr/>
          <p:nvPr/>
        </p:nvGrpSpPr>
        <p:grpSpPr>
          <a:xfrm>
            <a:off x="2297225" y="1844557"/>
            <a:ext cx="294897" cy="364046"/>
            <a:chOff x="2051956" y="2054127"/>
            <a:chExt cx="524262" cy="647192"/>
          </a:xfrm>
        </p:grpSpPr>
        <p:sp>
          <p:nvSpPr>
            <p:cNvPr id="44" name="AutoShape 73"/>
            <p:cNvSpPr>
              <a:spLocks/>
            </p:cNvSpPr>
            <p:nvPr/>
          </p:nvSpPr>
          <p:spPr bwMode="auto">
            <a:xfrm>
              <a:off x="2147205" y="2054127"/>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45" name="AutoShape 74" descr="tile_paper_medgray.jpeg"/>
            <p:cNvSpPr>
              <a:spLocks/>
            </p:cNvSpPr>
            <p:nvPr/>
          </p:nvSpPr>
          <p:spPr bwMode="auto">
            <a:xfrm>
              <a:off x="2196192" y="2094596"/>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46" name="AutoShape 73"/>
            <p:cNvSpPr>
              <a:spLocks/>
            </p:cNvSpPr>
            <p:nvPr/>
          </p:nvSpPr>
          <p:spPr bwMode="auto">
            <a:xfrm>
              <a:off x="2287746" y="2426423"/>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47" name="AutoShape 74" descr="tile_paper_medgray.jpeg"/>
            <p:cNvSpPr>
              <a:spLocks/>
            </p:cNvSpPr>
            <p:nvPr/>
          </p:nvSpPr>
          <p:spPr bwMode="auto">
            <a:xfrm>
              <a:off x="2336733" y="2466892"/>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48" name="AutoShape 74" descr="tile_paper_medgray.jpeg"/>
            <p:cNvSpPr>
              <a:spLocks/>
            </p:cNvSpPr>
            <p:nvPr/>
          </p:nvSpPr>
          <p:spPr bwMode="auto">
            <a:xfrm>
              <a:off x="2375771" y="2511933"/>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87" name="AutoShape 73"/>
            <p:cNvSpPr>
              <a:spLocks/>
            </p:cNvSpPr>
            <p:nvPr/>
          </p:nvSpPr>
          <p:spPr bwMode="auto">
            <a:xfrm>
              <a:off x="2051956" y="2340080"/>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88" name="AutoShape 74" descr="tile_paper_medgray.jpeg"/>
            <p:cNvSpPr>
              <a:spLocks/>
            </p:cNvSpPr>
            <p:nvPr/>
          </p:nvSpPr>
          <p:spPr bwMode="auto">
            <a:xfrm>
              <a:off x="2100943" y="2380549"/>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89" name="AutoShape 73"/>
            <p:cNvSpPr>
              <a:spLocks/>
            </p:cNvSpPr>
            <p:nvPr/>
          </p:nvSpPr>
          <p:spPr bwMode="auto">
            <a:xfrm>
              <a:off x="2254269" y="2231116"/>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0" name="AutoShape 74" descr="tile_paper_medgray.jpeg"/>
            <p:cNvSpPr>
              <a:spLocks/>
            </p:cNvSpPr>
            <p:nvPr/>
          </p:nvSpPr>
          <p:spPr bwMode="auto">
            <a:xfrm>
              <a:off x="2303256" y="2271585"/>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grpSp>
        <p:nvGrpSpPr>
          <p:cNvPr id="8" name="Group 7"/>
          <p:cNvGrpSpPr/>
          <p:nvPr/>
        </p:nvGrpSpPr>
        <p:grpSpPr>
          <a:xfrm>
            <a:off x="2857981" y="1585972"/>
            <a:ext cx="768159" cy="474928"/>
            <a:chOff x="3048849" y="1594420"/>
            <a:chExt cx="1365612" cy="844316"/>
          </a:xfrm>
        </p:grpSpPr>
        <p:sp>
          <p:nvSpPr>
            <p:cNvPr id="20" name="TextBox 19"/>
            <p:cNvSpPr txBox="1"/>
            <p:nvPr/>
          </p:nvSpPr>
          <p:spPr>
            <a:xfrm rot="20186163">
              <a:off x="3048849" y="2089922"/>
              <a:ext cx="1365612" cy="348814"/>
            </a:xfrm>
            <a:prstGeom prst="rect">
              <a:avLst/>
            </a:prstGeom>
            <a:noFill/>
          </p:spPr>
          <p:txBody>
            <a:bodyPr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675" b="1"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DNMT3A/ASXL1</a:t>
              </a:r>
            </a:p>
          </p:txBody>
        </p:sp>
        <p:sp>
          <p:nvSpPr>
            <p:cNvPr id="53" name="AutoShape 73"/>
            <p:cNvSpPr>
              <a:spLocks/>
            </p:cNvSpPr>
            <p:nvPr/>
          </p:nvSpPr>
          <p:spPr bwMode="auto">
            <a:xfrm>
              <a:off x="3361384" y="1928033"/>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4" name="AutoShape 74" descr="tile_paper_medgray.jpeg"/>
            <p:cNvSpPr>
              <a:spLocks/>
            </p:cNvSpPr>
            <p:nvPr/>
          </p:nvSpPr>
          <p:spPr bwMode="auto">
            <a:xfrm>
              <a:off x="3410371" y="1968502"/>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5" name="AutoShape 74" descr="tile_paper_medgray.jpeg"/>
            <p:cNvSpPr>
              <a:spLocks/>
            </p:cNvSpPr>
            <p:nvPr/>
          </p:nvSpPr>
          <p:spPr bwMode="auto">
            <a:xfrm>
              <a:off x="3434547" y="2022989"/>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49" name="AutoShape 74" descr="tile_paper_medgray.jpeg"/>
            <p:cNvSpPr>
              <a:spLocks/>
            </p:cNvSpPr>
            <p:nvPr/>
          </p:nvSpPr>
          <p:spPr bwMode="auto">
            <a:xfrm>
              <a:off x="3513965" y="2007965"/>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00"/>
            </a:solidFill>
            <a:ln>
              <a:solidFill>
                <a:srgbClr val="7030A0"/>
              </a:solid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1" name="AutoShape 73"/>
            <p:cNvSpPr>
              <a:spLocks/>
            </p:cNvSpPr>
            <p:nvPr/>
          </p:nvSpPr>
          <p:spPr bwMode="auto">
            <a:xfrm>
              <a:off x="3137091" y="1827056"/>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2" name="AutoShape 74" descr="tile_paper_medgray.jpeg"/>
            <p:cNvSpPr>
              <a:spLocks/>
            </p:cNvSpPr>
            <p:nvPr/>
          </p:nvSpPr>
          <p:spPr bwMode="auto">
            <a:xfrm>
              <a:off x="3186078" y="1867525"/>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3" name="AutoShape 74" descr="tile_paper_medgray.jpeg"/>
            <p:cNvSpPr>
              <a:spLocks/>
            </p:cNvSpPr>
            <p:nvPr/>
          </p:nvSpPr>
          <p:spPr bwMode="auto">
            <a:xfrm>
              <a:off x="3225116" y="1912566"/>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8" name="AutoShape 73"/>
            <p:cNvSpPr>
              <a:spLocks/>
            </p:cNvSpPr>
            <p:nvPr/>
          </p:nvSpPr>
          <p:spPr bwMode="auto">
            <a:xfrm>
              <a:off x="3351459" y="1701069"/>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9" name="AutoShape 74" descr="tile_paper_medgray.jpeg"/>
            <p:cNvSpPr>
              <a:spLocks/>
            </p:cNvSpPr>
            <p:nvPr/>
          </p:nvSpPr>
          <p:spPr bwMode="auto">
            <a:xfrm>
              <a:off x="3400446" y="1741538"/>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00" name="AutoShape 73"/>
            <p:cNvSpPr>
              <a:spLocks/>
            </p:cNvSpPr>
            <p:nvPr/>
          </p:nvSpPr>
          <p:spPr bwMode="auto">
            <a:xfrm>
              <a:off x="3116171" y="1594420"/>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01" name="AutoShape 74" descr="tile_paper_medgray.jpeg"/>
            <p:cNvSpPr>
              <a:spLocks/>
            </p:cNvSpPr>
            <p:nvPr/>
          </p:nvSpPr>
          <p:spPr bwMode="auto">
            <a:xfrm>
              <a:off x="3165158" y="1634889"/>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02" name="AutoShape 73"/>
            <p:cNvSpPr>
              <a:spLocks/>
            </p:cNvSpPr>
            <p:nvPr/>
          </p:nvSpPr>
          <p:spPr bwMode="auto">
            <a:xfrm>
              <a:off x="3554607" y="1703711"/>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03" name="AutoShape 74" descr="tile_paper_medgray.jpeg"/>
            <p:cNvSpPr>
              <a:spLocks/>
            </p:cNvSpPr>
            <p:nvPr/>
          </p:nvSpPr>
          <p:spPr bwMode="auto">
            <a:xfrm>
              <a:off x="3603594" y="1744180"/>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04" name="AutoShape 74" descr="tile_paper_medgray.jpeg"/>
            <p:cNvSpPr>
              <a:spLocks/>
            </p:cNvSpPr>
            <p:nvPr/>
          </p:nvSpPr>
          <p:spPr bwMode="auto">
            <a:xfrm>
              <a:off x="3642632" y="1789221"/>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grpSp>
        <p:nvGrpSpPr>
          <p:cNvPr id="10" name="Group 9"/>
          <p:cNvGrpSpPr/>
          <p:nvPr/>
        </p:nvGrpSpPr>
        <p:grpSpPr>
          <a:xfrm>
            <a:off x="3663801" y="1334811"/>
            <a:ext cx="435502" cy="405925"/>
            <a:chOff x="4481421" y="1147909"/>
            <a:chExt cx="774225" cy="721645"/>
          </a:xfrm>
        </p:grpSpPr>
        <p:sp>
          <p:nvSpPr>
            <p:cNvPr id="105" name="AutoShape 73"/>
            <p:cNvSpPr>
              <a:spLocks/>
            </p:cNvSpPr>
            <p:nvPr/>
          </p:nvSpPr>
          <p:spPr bwMode="auto">
            <a:xfrm>
              <a:off x="4726634" y="1594658"/>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06" name="AutoShape 74" descr="tile_paper_medgray.jpeg"/>
            <p:cNvSpPr>
              <a:spLocks/>
            </p:cNvSpPr>
            <p:nvPr/>
          </p:nvSpPr>
          <p:spPr bwMode="auto">
            <a:xfrm>
              <a:off x="4775621" y="1635127"/>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07" name="AutoShape 74" descr="tile_paper_medgray.jpeg"/>
            <p:cNvSpPr>
              <a:spLocks/>
            </p:cNvSpPr>
            <p:nvPr/>
          </p:nvSpPr>
          <p:spPr bwMode="auto">
            <a:xfrm>
              <a:off x="4799797" y="1689614"/>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08" name="AutoShape 74" descr="tile_paper_medgray.jpeg"/>
            <p:cNvSpPr>
              <a:spLocks/>
            </p:cNvSpPr>
            <p:nvPr/>
          </p:nvSpPr>
          <p:spPr bwMode="auto">
            <a:xfrm>
              <a:off x="4879215" y="1674590"/>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00"/>
            </a:solidFill>
            <a:ln>
              <a:solidFill>
                <a:srgbClr val="7030A0"/>
              </a:solid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09" name="AutoShape 73"/>
            <p:cNvSpPr>
              <a:spLocks/>
            </p:cNvSpPr>
            <p:nvPr/>
          </p:nvSpPr>
          <p:spPr bwMode="auto">
            <a:xfrm>
              <a:off x="4502341" y="1493681"/>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10" name="AutoShape 74" descr="tile_paper_medgray.jpeg"/>
            <p:cNvSpPr>
              <a:spLocks/>
            </p:cNvSpPr>
            <p:nvPr/>
          </p:nvSpPr>
          <p:spPr bwMode="auto">
            <a:xfrm>
              <a:off x="4551328" y="1534150"/>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11" name="AutoShape 74" descr="tile_paper_medgray.jpeg"/>
            <p:cNvSpPr>
              <a:spLocks/>
            </p:cNvSpPr>
            <p:nvPr/>
          </p:nvSpPr>
          <p:spPr bwMode="auto">
            <a:xfrm>
              <a:off x="4590366" y="1579191"/>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14" name="AutoShape 73"/>
            <p:cNvSpPr>
              <a:spLocks/>
            </p:cNvSpPr>
            <p:nvPr/>
          </p:nvSpPr>
          <p:spPr bwMode="auto">
            <a:xfrm>
              <a:off x="4481421" y="1261045"/>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15" name="AutoShape 74" descr="tile_paper_medgray.jpeg"/>
            <p:cNvSpPr>
              <a:spLocks/>
            </p:cNvSpPr>
            <p:nvPr/>
          </p:nvSpPr>
          <p:spPr bwMode="auto">
            <a:xfrm>
              <a:off x="4530408" y="1301514"/>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16" name="AutoShape 73"/>
            <p:cNvSpPr>
              <a:spLocks/>
            </p:cNvSpPr>
            <p:nvPr/>
          </p:nvSpPr>
          <p:spPr bwMode="auto">
            <a:xfrm>
              <a:off x="4919857" y="1370336"/>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17" name="AutoShape 74" descr="tile_paper_medgray.jpeg"/>
            <p:cNvSpPr>
              <a:spLocks/>
            </p:cNvSpPr>
            <p:nvPr/>
          </p:nvSpPr>
          <p:spPr bwMode="auto">
            <a:xfrm>
              <a:off x="4968844" y="1410805"/>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18" name="AutoShape 74" descr="tile_paper_medgray.jpeg"/>
            <p:cNvSpPr>
              <a:spLocks/>
            </p:cNvSpPr>
            <p:nvPr/>
          </p:nvSpPr>
          <p:spPr bwMode="auto">
            <a:xfrm>
              <a:off x="5007882" y="1455846"/>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22" name="AutoShape 73"/>
            <p:cNvSpPr>
              <a:spLocks/>
            </p:cNvSpPr>
            <p:nvPr/>
          </p:nvSpPr>
          <p:spPr bwMode="auto">
            <a:xfrm>
              <a:off x="4716157" y="1285860"/>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23" name="AutoShape 74" descr="tile_paper_medgray.jpeg"/>
            <p:cNvSpPr>
              <a:spLocks/>
            </p:cNvSpPr>
            <p:nvPr/>
          </p:nvSpPr>
          <p:spPr bwMode="auto">
            <a:xfrm>
              <a:off x="4765144" y="1326329"/>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24" name="AutoShape 74" descr="tile_paper_medgray.jpeg"/>
            <p:cNvSpPr>
              <a:spLocks/>
            </p:cNvSpPr>
            <p:nvPr/>
          </p:nvSpPr>
          <p:spPr bwMode="auto">
            <a:xfrm>
              <a:off x="4789320" y="1380816"/>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25" name="AutoShape 74" descr="tile_paper_medgray.jpeg"/>
            <p:cNvSpPr>
              <a:spLocks/>
            </p:cNvSpPr>
            <p:nvPr/>
          </p:nvSpPr>
          <p:spPr bwMode="auto">
            <a:xfrm>
              <a:off x="4868738" y="1365792"/>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00"/>
            </a:solidFill>
            <a:ln>
              <a:solidFill>
                <a:srgbClr val="7030A0"/>
              </a:solid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30" name="AutoShape 73"/>
            <p:cNvSpPr>
              <a:spLocks/>
            </p:cNvSpPr>
            <p:nvPr/>
          </p:nvSpPr>
          <p:spPr bwMode="auto">
            <a:xfrm>
              <a:off x="4967174" y="1544550"/>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31" name="AutoShape 74" descr="tile_paper_medgray.jpeg"/>
            <p:cNvSpPr>
              <a:spLocks/>
            </p:cNvSpPr>
            <p:nvPr/>
          </p:nvSpPr>
          <p:spPr bwMode="auto">
            <a:xfrm>
              <a:off x="5016161" y="1585019"/>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32" name="AutoShape 74" descr="tile_paper_medgray.jpeg"/>
            <p:cNvSpPr>
              <a:spLocks/>
            </p:cNvSpPr>
            <p:nvPr/>
          </p:nvSpPr>
          <p:spPr bwMode="auto">
            <a:xfrm>
              <a:off x="5040337" y="1639506"/>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33" name="AutoShape 74" descr="tile_paper_medgray.jpeg"/>
            <p:cNvSpPr>
              <a:spLocks/>
            </p:cNvSpPr>
            <p:nvPr/>
          </p:nvSpPr>
          <p:spPr bwMode="auto">
            <a:xfrm>
              <a:off x="5119755" y="1624482"/>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00"/>
            </a:solidFill>
            <a:ln>
              <a:solidFill>
                <a:srgbClr val="7030A0"/>
              </a:solid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34" name="AutoShape 73"/>
            <p:cNvSpPr>
              <a:spLocks/>
            </p:cNvSpPr>
            <p:nvPr/>
          </p:nvSpPr>
          <p:spPr bwMode="auto">
            <a:xfrm>
              <a:off x="4909810" y="1147909"/>
              <a:ext cx="288472" cy="274896"/>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35" name="AutoShape 74" descr="tile_paper_medgray.jpeg"/>
            <p:cNvSpPr>
              <a:spLocks/>
            </p:cNvSpPr>
            <p:nvPr/>
          </p:nvSpPr>
          <p:spPr bwMode="auto">
            <a:xfrm>
              <a:off x="4958797" y="1188378"/>
              <a:ext cx="189638" cy="169732"/>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36" name="AutoShape 74" descr="tile_paper_medgray.jpeg"/>
            <p:cNvSpPr>
              <a:spLocks/>
            </p:cNvSpPr>
            <p:nvPr/>
          </p:nvSpPr>
          <p:spPr bwMode="auto">
            <a:xfrm>
              <a:off x="4982973" y="1242865"/>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37" name="AutoShape 74" descr="tile_paper_medgray.jpeg"/>
            <p:cNvSpPr>
              <a:spLocks/>
            </p:cNvSpPr>
            <p:nvPr/>
          </p:nvSpPr>
          <p:spPr bwMode="auto">
            <a:xfrm>
              <a:off x="5062391" y="1227841"/>
              <a:ext cx="88150" cy="10785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00"/>
            </a:solidFill>
            <a:ln>
              <a:solidFill>
                <a:srgbClr val="7030A0"/>
              </a:solid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cxnSp>
        <p:nvCxnSpPr>
          <p:cNvPr id="16" name="Straight Arrow Connector 15"/>
          <p:cNvCxnSpPr/>
          <p:nvPr/>
        </p:nvCxnSpPr>
        <p:spPr>
          <a:xfrm>
            <a:off x="1957846" y="2162741"/>
            <a:ext cx="4994" cy="185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1841407" y="2025429"/>
            <a:ext cx="309700" cy="213585"/>
          </a:xfrm>
          <a:prstGeom prst="rect">
            <a:avLst/>
          </a:prstGeom>
          <a:noFill/>
        </p:spPr>
        <p:txBody>
          <a:bodyPr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88"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IST</a:t>
            </a:r>
          </a:p>
        </p:txBody>
      </p:sp>
      <p:sp>
        <p:nvSpPr>
          <p:cNvPr id="112" name="Rectangle 111"/>
          <p:cNvSpPr/>
          <p:nvPr/>
        </p:nvSpPr>
        <p:spPr>
          <a:xfrm>
            <a:off x="1618296" y="2789860"/>
            <a:ext cx="2749558" cy="134245"/>
          </a:xfrm>
          <a:prstGeom prst="rect">
            <a:avLst/>
          </a:prstGeom>
          <a:gradFill flip="none" rotWithShape="1">
            <a:gsLst>
              <a:gs pos="0">
                <a:schemeClr val="accent1">
                  <a:lumMod val="5000"/>
                  <a:lumOff val="95000"/>
                </a:schemeClr>
              </a:gs>
              <a:gs pos="37000">
                <a:srgbClr val="FF0000"/>
              </a:gs>
              <a:gs pos="68000">
                <a:srgbClr val="C00000"/>
              </a:gs>
              <a:gs pos="99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r>
              <a:rPr kumimoji="0" lang="en-GB" sz="788" b="1" i="0" u="none" strike="noStrike" kern="1200" cap="none" spc="0" normalizeH="0" baseline="0" noProof="0" dirty="0">
                <a:ln>
                  <a:noFill/>
                </a:ln>
                <a:solidFill>
                  <a:prstClr val="white"/>
                </a:solidFill>
                <a:effectLst/>
                <a:uLnTx/>
                <a:uFillTx/>
                <a:latin typeface="Calibri"/>
                <a:ea typeface="+mn-ea"/>
                <a:cs typeface="+mn-cs"/>
              </a:rPr>
              <a:t>Age related clonal haemopoiesis</a:t>
            </a:r>
          </a:p>
        </p:txBody>
      </p:sp>
      <p:sp>
        <p:nvSpPr>
          <p:cNvPr id="119" name="Rectangle 118"/>
          <p:cNvSpPr/>
          <p:nvPr/>
        </p:nvSpPr>
        <p:spPr>
          <a:xfrm>
            <a:off x="1416906" y="132938"/>
            <a:ext cx="7041571" cy="403957"/>
          </a:xfrm>
          <a:prstGeom prst="rect">
            <a:avLst/>
          </a:prstGeom>
        </p:spPr>
        <p:txBody>
          <a:bodyPr wrap="square">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Mutational profile </a:t>
            </a:r>
            <a:r>
              <a:rPr kumimoji="0" lang="en-GB" sz="2025"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Arial" panose="020B0604020202020204" pitchFamily="34" charset="0"/>
              </a:rPr>
              <a:t>of</a:t>
            </a:r>
            <a:r>
              <a:rPr kumimoji="0" lang="en-GB" sz="18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 AA and its evolution following IST</a:t>
            </a:r>
            <a:r>
              <a:rPr kumimoji="0" lang="en-GB" sz="1800" b="0" i="0" u="none" strike="noStrike" kern="1200" cap="none" spc="0" normalizeH="0" baseline="30000" noProof="0" dirty="0">
                <a:ln>
                  <a:noFill/>
                </a:ln>
                <a:solidFill>
                  <a:prstClr val="white"/>
                </a:solidFill>
                <a:effectLst/>
                <a:uLnTx/>
                <a:uFillTx/>
                <a:latin typeface="Calibri"/>
                <a:ea typeface="MS PGothic" panose="020B0600070205080204" pitchFamily="34" charset="-128"/>
                <a:cs typeface="+mn-cs"/>
              </a:rPr>
              <a:t>1</a:t>
            </a:r>
            <a:endParaRPr kumimoji="0" lang="en-GB" sz="18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p:txBody>
      </p:sp>
      <p:sp>
        <p:nvSpPr>
          <p:cNvPr id="126" name="TextBox 125"/>
          <p:cNvSpPr txBox="1"/>
          <p:nvPr/>
        </p:nvSpPr>
        <p:spPr>
          <a:xfrm>
            <a:off x="5402841" y="2454844"/>
            <a:ext cx="2271252" cy="369332"/>
          </a:xfrm>
          <a:prstGeom prst="rect">
            <a:avLst/>
          </a:prstGeom>
          <a:noFill/>
        </p:spPr>
        <p:txBody>
          <a:bodyPr wrap="square" rtlCol="0">
            <a:spAutoFit/>
          </a:bodyPr>
          <a:lstStyle/>
          <a:p>
            <a:pPr marL="0" marR="0" lvl="0" indent="0" algn="r" defTabSz="514313" rtl="0" eaLnBrk="1" fontAlgn="auto" latinLnBrk="0" hangingPunct="1">
              <a:lnSpc>
                <a:spcPct val="100000"/>
              </a:lnSpc>
              <a:spcBef>
                <a:spcPts val="0"/>
              </a:spcBef>
              <a:spcAft>
                <a:spcPts val="0"/>
              </a:spcAft>
              <a:buClr>
                <a:srgbClr val="204557"/>
              </a:buClr>
              <a:buSzTx/>
              <a:buFontTx/>
              <a:buNone/>
              <a:tabLst/>
              <a:defRPr/>
            </a:pPr>
            <a:r>
              <a:rPr kumimoji="0" lang="en-GB" sz="900" b="1" i="0" u="none" strike="noStrike" kern="1200" cap="none" spc="0" normalizeH="0" baseline="0" noProof="0" dirty="0">
                <a:ln>
                  <a:noFill/>
                </a:ln>
                <a:solidFill>
                  <a:srgbClr val="D34D2B"/>
                </a:solidFill>
                <a:effectLst/>
                <a:uLnTx/>
                <a:uFillTx/>
                <a:latin typeface="Calibri"/>
                <a:ea typeface="MS PGothic" panose="020B0600070205080204" pitchFamily="34" charset="-128"/>
                <a:cs typeface="+mn-cs"/>
              </a:rPr>
              <a:t>Frequency of four commonly mutated genes in AA from two studies</a:t>
            </a:r>
            <a:r>
              <a:rPr kumimoji="0" lang="en-GB" sz="900" b="1" i="0" u="none" strike="noStrike" kern="1200" cap="none" spc="0" normalizeH="0" baseline="30000" noProof="0" dirty="0">
                <a:ln>
                  <a:noFill/>
                </a:ln>
                <a:solidFill>
                  <a:srgbClr val="D34D2B"/>
                </a:solidFill>
                <a:effectLst/>
                <a:uLnTx/>
                <a:uFillTx/>
                <a:latin typeface="Calibri"/>
                <a:ea typeface="MS PGothic" panose="020B0600070205080204" pitchFamily="34" charset="-128"/>
                <a:cs typeface="+mn-cs"/>
              </a:rPr>
              <a:t>2,3</a:t>
            </a:r>
          </a:p>
        </p:txBody>
      </p:sp>
      <p:graphicFrame>
        <p:nvGraphicFramePr>
          <p:cNvPr id="127" name="Content Placeholder 9"/>
          <p:cNvGraphicFramePr>
            <a:graphicFrameLocks/>
          </p:cNvGraphicFramePr>
          <p:nvPr/>
        </p:nvGraphicFramePr>
        <p:xfrm>
          <a:off x="4945273" y="2803812"/>
          <a:ext cx="3013197" cy="1231018"/>
        </p:xfrm>
        <a:graphic>
          <a:graphicData uri="http://schemas.openxmlformats.org/drawingml/2006/table">
            <a:tbl>
              <a:tblPr firstRow="1" bandRow="1">
                <a:tableStyleId>{3B4B98B0-60AC-42C2-AFA5-B58CD77FA1E5}</a:tableStyleId>
              </a:tblPr>
              <a:tblGrid>
                <a:gridCol w="887917">
                  <a:extLst>
                    <a:ext uri="{9D8B030D-6E8A-4147-A177-3AD203B41FA5}">
                      <a16:colId xmlns:a16="http://schemas.microsoft.com/office/drawing/2014/main" val="20000"/>
                    </a:ext>
                  </a:extLst>
                </a:gridCol>
                <a:gridCol w="1062640">
                  <a:extLst>
                    <a:ext uri="{9D8B030D-6E8A-4147-A177-3AD203B41FA5}">
                      <a16:colId xmlns:a16="http://schemas.microsoft.com/office/drawing/2014/main" val="20001"/>
                    </a:ext>
                  </a:extLst>
                </a:gridCol>
                <a:gridCol w="1062640">
                  <a:extLst>
                    <a:ext uri="{9D8B030D-6E8A-4147-A177-3AD203B41FA5}">
                      <a16:colId xmlns:a16="http://schemas.microsoft.com/office/drawing/2014/main" val="20002"/>
                    </a:ext>
                  </a:extLst>
                </a:gridCol>
              </a:tblGrid>
              <a:tr h="229103">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altLang="en-US" sz="800" b="1" u="none" strike="noStrike" cap="none" normalizeH="0" baseline="0" dirty="0">
                          <a:ln>
                            <a:noFill/>
                          </a:ln>
                          <a:effectLst/>
                          <a:latin typeface="+mn-lt"/>
                        </a:rPr>
                        <a:t>Top four genes</a:t>
                      </a:r>
                      <a:endParaRPr kumimoji="0" lang="en-GB" altLang="en-US" sz="800" b="1" i="0" u="none" strike="noStrike" cap="none" normalizeH="0" baseline="0" dirty="0">
                        <a:ln>
                          <a:noFill/>
                        </a:ln>
                        <a:solidFill>
                          <a:schemeClr val="tx2"/>
                        </a:solidFill>
                        <a:effectLst/>
                        <a:latin typeface="+mn-lt"/>
                        <a:ea typeface="MS PGothic" pitchFamily="34" charset="-128"/>
                      </a:endParaRPr>
                    </a:p>
                  </a:txBody>
                  <a:tcPr marL="38905" marR="38905" marT="26552" marB="26552"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altLang="en-US" sz="800" b="1" u="none" strike="noStrike" cap="none" normalizeH="0" baseline="0" dirty="0">
                          <a:ln>
                            <a:noFill/>
                          </a:ln>
                          <a:effectLst/>
                          <a:latin typeface="+mn-lt"/>
                        </a:rPr>
                        <a:t>Kulasekararaj </a:t>
                      </a:r>
                      <a:r>
                        <a:rPr kumimoji="0" lang="en-GB" altLang="en-US" sz="800" b="1" i="1" u="none" strike="noStrike" cap="none" normalizeH="0" baseline="0" dirty="0">
                          <a:ln>
                            <a:noFill/>
                          </a:ln>
                          <a:effectLst/>
                          <a:latin typeface="+mn-lt"/>
                        </a:rPr>
                        <a:t>et al</a:t>
                      </a:r>
                      <a:r>
                        <a:rPr kumimoji="0" lang="en-GB" altLang="en-US" sz="800" b="1" u="none" strike="noStrike" cap="none" normalizeH="0" baseline="0" dirty="0">
                          <a:ln>
                            <a:noFill/>
                          </a:ln>
                          <a:effectLst/>
                          <a:latin typeface="+mn-lt"/>
                        </a:rPr>
                        <a:t>.</a:t>
                      </a:r>
                      <a:endParaRPr kumimoji="0" lang="en-GB" altLang="en-US" sz="800" b="1" i="1" u="none" strike="noStrike" cap="none" normalizeH="0" baseline="30000" dirty="0">
                        <a:ln>
                          <a:noFill/>
                        </a:ln>
                        <a:solidFill>
                          <a:schemeClr val="tx2"/>
                        </a:solidFill>
                        <a:effectLst/>
                        <a:latin typeface="+mn-lt"/>
                        <a:ea typeface="MS PGothic" pitchFamily="34" charset="-128"/>
                      </a:endParaRPr>
                    </a:p>
                  </a:txBody>
                  <a:tcPr marL="38905" marR="38905" marT="26552" marB="26552"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defRPr/>
                      </a:pPr>
                      <a:r>
                        <a:rPr kumimoji="0" lang="en-GB" altLang="en-US" sz="800" b="1" u="none" strike="noStrike" kern="1200" cap="none" spc="0" normalizeH="0" baseline="0" noProof="0" dirty="0">
                          <a:ln>
                            <a:noFill/>
                          </a:ln>
                          <a:effectLst/>
                          <a:uLnTx/>
                          <a:uFillTx/>
                          <a:latin typeface="+mn-lt"/>
                        </a:rPr>
                        <a:t>Yoshizato </a:t>
                      </a:r>
                      <a:r>
                        <a:rPr kumimoji="0" lang="en-GB" altLang="en-US" sz="800" b="1" i="1" u="none" strike="noStrike" kern="1200" cap="none" spc="0" normalizeH="0" baseline="0" noProof="0" dirty="0">
                          <a:ln>
                            <a:noFill/>
                          </a:ln>
                          <a:effectLst/>
                          <a:uLnTx/>
                          <a:uFillTx/>
                          <a:latin typeface="+mn-lt"/>
                        </a:rPr>
                        <a:t>et al</a:t>
                      </a:r>
                      <a:r>
                        <a:rPr kumimoji="0" lang="en-GB" altLang="en-US" sz="800" b="1" u="none" strike="noStrike" kern="1200" cap="none" spc="0" normalizeH="0" baseline="0" noProof="0" dirty="0">
                          <a:ln>
                            <a:noFill/>
                          </a:ln>
                          <a:effectLst/>
                          <a:uLnTx/>
                          <a:uFillTx/>
                          <a:latin typeface="+mn-lt"/>
                        </a:rPr>
                        <a:t>.</a:t>
                      </a:r>
                      <a:endParaRPr kumimoji="0" lang="en-GB" altLang="en-US" sz="800" b="1" i="1" u="none" strike="noStrike" kern="1200" cap="none" spc="0" normalizeH="0" baseline="30000" noProof="0" dirty="0">
                        <a:ln>
                          <a:noFill/>
                        </a:ln>
                        <a:solidFill>
                          <a:srgbClr val="595959"/>
                        </a:solidFill>
                        <a:effectLst/>
                        <a:uLnTx/>
                        <a:uFillTx/>
                        <a:latin typeface="+mn-lt"/>
                        <a:ea typeface="MS PGothic" pitchFamily="34" charset="-128"/>
                        <a:cs typeface="+mn-cs"/>
                      </a:endParaRPr>
                    </a:p>
                  </a:txBody>
                  <a:tcPr marL="38905" marR="38905" marT="26552" marB="26552" horzOverflow="overflow"/>
                </a:tc>
                <a:extLst>
                  <a:ext uri="{0D108BD9-81ED-4DB2-BD59-A6C34878D82A}">
                    <a16:rowId xmlns:a16="http://schemas.microsoft.com/office/drawing/2014/main" val="10000"/>
                  </a:ext>
                </a:extLst>
              </a:tr>
              <a:tr h="200383">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DNMT3A</a:t>
                      </a:r>
                      <a:endParaRPr kumimoji="0" lang="en-GB" altLang="en-US" sz="700" b="1" i="1"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8.3%</a:t>
                      </a:r>
                      <a:endParaRPr kumimoji="0" lang="en-GB" altLang="en-US" sz="700" b="1" i="0"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8.4%</a:t>
                      </a:r>
                      <a:endParaRPr kumimoji="0" lang="en-GB" altLang="en-US" sz="700" b="1" i="0"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extLst>
                  <a:ext uri="{0D108BD9-81ED-4DB2-BD59-A6C34878D82A}">
                    <a16:rowId xmlns:a16="http://schemas.microsoft.com/office/drawing/2014/main" val="10001"/>
                  </a:ext>
                </a:extLst>
              </a:tr>
              <a:tr h="200383">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ASXL1</a:t>
                      </a:r>
                      <a:endParaRPr kumimoji="0" lang="en-GB" altLang="en-US" sz="700" b="1" i="1"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8%</a:t>
                      </a:r>
                      <a:endParaRPr kumimoji="0" lang="en-GB" altLang="en-US" sz="700" b="1" i="1"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6.2%</a:t>
                      </a:r>
                      <a:endParaRPr kumimoji="0" lang="en-GB" altLang="en-US" sz="700" b="1" i="1"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extLst>
                  <a:ext uri="{0D108BD9-81ED-4DB2-BD59-A6C34878D82A}">
                    <a16:rowId xmlns:a16="http://schemas.microsoft.com/office/drawing/2014/main" val="10002"/>
                  </a:ext>
                </a:extLst>
              </a:tr>
              <a:tr h="200383">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BCOR/BCORL1</a:t>
                      </a:r>
                      <a:endParaRPr kumimoji="0" lang="en-GB" altLang="en-US" sz="700" b="1" i="1"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4%*</a:t>
                      </a:r>
                      <a:endParaRPr kumimoji="0" lang="en-GB" altLang="en-US" sz="700" b="1" i="0"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9.3%</a:t>
                      </a:r>
                      <a:endParaRPr kumimoji="0" lang="en-GB" altLang="en-US" sz="700" b="1" i="1"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extLst>
                  <a:ext uri="{0D108BD9-81ED-4DB2-BD59-A6C34878D82A}">
                    <a16:rowId xmlns:a16="http://schemas.microsoft.com/office/drawing/2014/main" val="10003"/>
                  </a:ext>
                </a:extLst>
              </a:tr>
              <a:tr h="200383">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PIGA</a:t>
                      </a:r>
                      <a:endParaRPr kumimoji="0" lang="en-GB" altLang="en-US" sz="700" b="1" i="1"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N/A</a:t>
                      </a:r>
                      <a:endParaRPr kumimoji="0" lang="en-GB" altLang="en-US" sz="700" b="1" i="0"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7.5%</a:t>
                      </a:r>
                      <a:endParaRPr kumimoji="0" lang="en-GB" altLang="en-US" sz="700" b="1" i="0"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extLst>
                  <a:ext uri="{0D108BD9-81ED-4DB2-BD59-A6C34878D82A}">
                    <a16:rowId xmlns:a16="http://schemas.microsoft.com/office/drawing/2014/main" val="10004"/>
                  </a:ext>
                </a:extLst>
              </a:tr>
              <a:tr h="200383">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Median VAF</a:t>
                      </a:r>
                      <a:endParaRPr kumimoji="0" lang="en-GB" altLang="en-US" sz="700" b="1" i="1"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20%</a:t>
                      </a:r>
                      <a:endParaRPr kumimoji="0" lang="en-GB" altLang="en-US" sz="700" b="1" i="0"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altLang="en-US" sz="700" b="1" u="none" strike="noStrike" cap="none" normalizeH="0" baseline="0" dirty="0">
                          <a:ln>
                            <a:noFill/>
                          </a:ln>
                          <a:effectLst/>
                          <a:latin typeface="+mn-lt"/>
                        </a:rPr>
                        <a:t>9.3%</a:t>
                      </a:r>
                      <a:endParaRPr kumimoji="0" lang="en-GB" altLang="en-US" sz="700" b="1" i="0" u="none" strike="noStrike" cap="none" normalizeH="0" baseline="0" dirty="0">
                        <a:ln>
                          <a:noFill/>
                        </a:ln>
                        <a:solidFill>
                          <a:schemeClr val="tx2"/>
                        </a:solidFill>
                        <a:effectLst/>
                        <a:latin typeface="+mn-lt"/>
                        <a:ea typeface="MS PGothic" pitchFamily="34" charset="-128"/>
                      </a:endParaRPr>
                    </a:p>
                  </a:txBody>
                  <a:tcPr marL="38905" marR="38905" marT="26552" marB="26552" anchor="ctr" horzOverflow="overflow"/>
                </a:tc>
                <a:extLst>
                  <a:ext uri="{0D108BD9-81ED-4DB2-BD59-A6C34878D82A}">
                    <a16:rowId xmlns:a16="http://schemas.microsoft.com/office/drawing/2014/main" val="10005"/>
                  </a:ext>
                </a:extLst>
              </a:tr>
            </a:tbl>
          </a:graphicData>
        </a:graphic>
      </p:graphicFrame>
      <p:sp>
        <p:nvSpPr>
          <p:cNvPr id="128" name="AutoShape 73"/>
          <p:cNvSpPr>
            <a:spLocks/>
          </p:cNvSpPr>
          <p:nvPr/>
        </p:nvSpPr>
        <p:spPr bwMode="auto">
          <a:xfrm>
            <a:off x="1437118" y="3170467"/>
            <a:ext cx="162266" cy="154629"/>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29" name="AutoShape 74" descr="tile_paper_medgray.jpeg"/>
          <p:cNvSpPr>
            <a:spLocks/>
          </p:cNvSpPr>
          <p:nvPr/>
        </p:nvSpPr>
        <p:spPr bwMode="auto">
          <a:xfrm>
            <a:off x="1464674" y="3193231"/>
            <a:ext cx="106671" cy="9547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38" name="AutoShape 73"/>
          <p:cNvSpPr>
            <a:spLocks/>
          </p:cNvSpPr>
          <p:nvPr/>
        </p:nvSpPr>
        <p:spPr bwMode="auto">
          <a:xfrm>
            <a:off x="1437118" y="3398827"/>
            <a:ext cx="162266" cy="154629"/>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43" name="AutoShape 74" descr="tile_paper_medgray.jpeg"/>
          <p:cNvSpPr>
            <a:spLocks/>
          </p:cNvSpPr>
          <p:nvPr/>
        </p:nvSpPr>
        <p:spPr bwMode="auto">
          <a:xfrm>
            <a:off x="1464674" y="3421590"/>
            <a:ext cx="106671" cy="9547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45" name="AutoShape 73"/>
          <p:cNvSpPr>
            <a:spLocks/>
          </p:cNvSpPr>
          <p:nvPr/>
        </p:nvSpPr>
        <p:spPr bwMode="auto">
          <a:xfrm>
            <a:off x="1442926" y="3627187"/>
            <a:ext cx="162266" cy="154629"/>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46" name="AutoShape 74" descr="tile_paper_medgray.jpeg"/>
          <p:cNvSpPr>
            <a:spLocks/>
          </p:cNvSpPr>
          <p:nvPr/>
        </p:nvSpPr>
        <p:spPr bwMode="auto">
          <a:xfrm>
            <a:off x="1470482" y="3649950"/>
            <a:ext cx="106671" cy="9547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47" name="AutoShape 74" descr="tile_paper_medgray.jpeg"/>
          <p:cNvSpPr>
            <a:spLocks/>
          </p:cNvSpPr>
          <p:nvPr/>
        </p:nvSpPr>
        <p:spPr bwMode="auto">
          <a:xfrm>
            <a:off x="1484079" y="3680598"/>
            <a:ext cx="49584" cy="60668"/>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48" name="AutoShape 73"/>
          <p:cNvSpPr>
            <a:spLocks/>
          </p:cNvSpPr>
          <p:nvPr/>
        </p:nvSpPr>
        <p:spPr bwMode="auto">
          <a:xfrm>
            <a:off x="1452532" y="3877060"/>
            <a:ext cx="162266" cy="154629"/>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49" name="AutoShape 74" descr="tile_paper_medgray.jpeg"/>
          <p:cNvSpPr>
            <a:spLocks/>
          </p:cNvSpPr>
          <p:nvPr/>
        </p:nvSpPr>
        <p:spPr bwMode="auto">
          <a:xfrm>
            <a:off x="1480088" y="3899824"/>
            <a:ext cx="106671" cy="95474"/>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50" name="AutoShape 74" descr="tile_paper_medgray.jpeg"/>
          <p:cNvSpPr>
            <a:spLocks/>
          </p:cNvSpPr>
          <p:nvPr/>
        </p:nvSpPr>
        <p:spPr bwMode="auto">
          <a:xfrm>
            <a:off x="1493685" y="3930474"/>
            <a:ext cx="49584" cy="60668"/>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51" name="AutoShape 74" descr="tile_paper_medgray.jpeg"/>
          <p:cNvSpPr>
            <a:spLocks/>
          </p:cNvSpPr>
          <p:nvPr/>
        </p:nvSpPr>
        <p:spPr bwMode="auto">
          <a:xfrm>
            <a:off x="1538357" y="3922023"/>
            <a:ext cx="49584" cy="60668"/>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00"/>
          </a:solidFill>
          <a:ln>
            <a:solidFill>
              <a:srgbClr val="7030A0"/>
            </a:solid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51432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52" name="TextBox 151"/>
          <p:cNvSpPr txBox="1"/>
          <p:nvPr/>
        </p:nvSpPr>
        <p:spPr>
          <a:xfrm>
            <a:off x="1586758" y="3173326"/>
            <a:ext cx="1572866" cy="200055"/>
          </a:xfrm>
          <a:prstGeom prst="rect">
            <a:avLst/>
          </a:prstGeom>
          <a:noFill/>
        </p:spPr>
        <p:txBody>
          <a:bodyPr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Normal haemopoietic stem cell (HSC)</a:t>
            </a:r>
          </a:p>
        </p:txBody>
      </p:sp>
      <p:sp>
        <p:nvSpPr>
          <p:cNvPr id="153" name="TextBox 152"/>
          <p:cNvSpPr txBox="1"/>
          <p:nvPr/>
        </p:nvSpPr>
        <p:spPr>
          <a:xfrm>
            <a:off x="1601953" y="3397234"/>
            <a:ext cx="726481" cy="200055"/>
          </a:xfrm>
          <a:prstGeom prst="rect">
            <a:avLst/>
          </a:prstGeom>
          <a:noFill/>
        </p:spPr>
        <p:txBody>
          <a:bodyPr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Dysplastic HSC</a:t>
            </a:r>
          </a:p>
        </p:txBody>
      </p:sp>
      <p:sp>
        <p:nvSpPr>
          <p:cNvPr id="154" name="TextBox 153"/>
          <p:cNvSpPr txBox="1"/>
          <p:nvPr/>
        </p:nvSpPr>
        <p:spPr>
          <a:xfrm>
            <a:off x="1627021" y="3627187"/>
            <a:ext cx="1519968" cy="200055"/>
          </a:xfrm>
          <a:prstGeom prst="rect">
            <a:avLst/>
          </a:prstGeom>
          <a:noFill/>
        </p:spPr>
        <p:txBody>
          <a:bodyPr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Dysplastic HSC with single mutation</a:t>
            </a:r>
          </a:p>
        </p:txBody>
      </p:sp>
      <p:sp>
        <p:nvSpPr>
          <p:cNvPr id="155" name="TextBox 154"/>
          <p:cNvSpPr txBox="1"/>
          <p:nvPr/>
        </p:nvSpPr>
        <p:spPr>
          <a:xfrm>
            <a:off x="1614313" y="3899824"/>
            <a:ext cx="1651414" cy="200055"/>
          </a:xfrm>
          <a:prstGeom prst="rect">
            <a:avLst/>
          </a:prstGeom>
          <a:noFill/>
        </p:spPr>
        <p:txBody>
          <a:bodyPr wrap="none" rtlCol="0">
            <a:spAutoFit/>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Dysplastic HSC with multiple mutations</a:t>
            </a:r>
          </a:p>
        </p:txBody>
      </p:sp>
      <p:sp>
        <p:nvSpPr>
          <p:cNvPr id="156" name="Text Placeholder 10"/>
          <p:cNvSpPr txBox="1">
            <a:spLocks/>
          </p:cNvSpPr>
          <p:nvPr/>
        </p:nvSpPr>
        <p:spPr>
          <a:xfrm>
            <a:off x="1130702" y="4282056"/>
            <a:ext cx="6852999" cy="108462"/>
          </a:xfrm>
          <a:prstGeom prst="rect">
            <a:avLst/>
          </a:prstGeom>
        </p:spPr>
        <p:txBody>
          <a:bodyPr/>
          <a:lstStyle>
            <a:lvl1pPr marL="182558" indent="-182558" algn="l" defTabSz="914377" rtl="0" eaLnBrk="1" latinLnBrk="0" hangingPunct="1">
              <a:lnSpc>
                <a:spcPct val="95000"/>
              </a:lnSpc>
              <a:spcBef>
                <a:spcPts val="0"/>
              </a:spcBef>
              <a:spcAft>
                <a:spcPts val="1000"/>
              </a:spcAft>
              <a:buClr>
                <a:schemeClr val="accent1"/>
              </a:buClr>
              <a:buSzPct val="110000"/>
              <a:buFont typeface="Wingdings" panose="05000000000000000000" pitchFamily="2" charset="2"/>
              <a:buChar char="§"/>
              <a:defRPr sz="2000" b="0" kern="1200">
                <a:solidFill>
                  <a:schemeClr val="tx1"/>
                </a:solidFill>
                <a:latin typeface="+mn-lt"/>
                <a:ea typeface="+mn-ea"/>
                <a:cs typeface="+mn-cs"/>
              </a:defRPr>
            </a:lvl1pPr>
            <a:lvl2pPr marL="357179" indent="-174621" algn="l" defTabSz="914377" rtl="0" eaLnBrk="1" latinLnBrk="0" hangingPunct="1">
              <a:lnSpc>
                <a:spcPct val="95000"/>
              </a:lnSpc>
              <a:spcBef>
                <a:spcPts val="0"/>
              </a:spcBef>
              <a:spcAft>
                <a:spcPts val="1000"/>
              </a:spcAft>
              <a:buClr>
                <a:srgbClr val="797778"/>
              </a:buClr>
              <a:buFont typeface="Arial" pitchFamily="34" charset="0"/>
              <a:buChar char="•"/>
              <a:defRPr sz="1800" b="0" kern="1200">
                <a:solidFill>
                  <a:schemeClr val="tx1"/>
                </a:solidFill>
                <a:latin typeface="+mn-lt"/>
                <a:ea typeface="+mn-ea"/>
                <a:cs typeface="+mn-cs"/>
              </a:defRPr>
            </a:lvl2pPr>
            <a:lvl3pPr marL="539737" indent="-182558" algn="l" defTabSz="925490" rtl="0" eaLnBrk="1" latinLnBrk="0" hangingPunct="1">
              <a:lnSpc>
                <a:spcPct val="95000"/>
              </a:lnSpc>
              <a:spcBef>
                <a:spcPts val="0"/>
              </a:spcBef>
              <a:spcAft>
                <a:spcPts val="1000"/>
              </a:spcAft>
              <a:buClr>
                <a:srgbClr val="797778"/>
              </a:buClr>
              <a:buFont typeface="Arial" pitchFamily="34" charset="0"/>
              <a:buChar char="-"/>
              <a:defRPr sz="1600" b="0" kern="1200">
                <a:solidFill>
                  <a:schemeClr val="tx1"/>
                </a:solidFill>
                <a:latin typeface="+mn-lt"/>
                <a:ea typeface="+mn-ea"/>
                <a:cs typeface="+mn-cs"/>
              </a:defRPr>
            </a:lvl3pPr>
            <a:lvl4pPr marL="714357" indent="-174621" algn="l" defTabSz="914377" rtl="0" eaLnBrk="1" latinLnBrk="0" hangingPunct="1">
              <a:lnSpc>
                <a:spcPct val="95000"/>
              </a:lnSpc>
              <a:spcBef>
                <a:spcPts val="0"/>
              </a:spcBef>
              <a:spcAft>
                <a:spcPts val="1000"/>
              </a:spcAft>
              <a:buClr>
                <a:srgbClr val="797778"/>
              </a:buClr>
              <a:buFont typeface="Arial" pitchFamily="34" charset="0"/>
              <a:buChar char="•"/>
              <a:defRPr sz="1400" b="0" kern="1200">
                <a:solidFill>
                  <a:schemeClr val="tx1"/>
                </a:solidFill>
                <a:latin typeface="+mn-lt"/>
                <a:ea typeface="+mn-ea"/>
                <a:cs typeface="+mn-cs"/>
              </a:defRPr>
            </a:lvl4pPr>
            <a:lvl5pPr marL="896916" indent="-182558" algn="l" defTabSz="914377" rtl="0" eaLnBrk="1" latinLnBrk="0" hangingPunct="1">
              <a:lnSpc>
                <a:spcPct val="95000"/>
              </a:lnSpc>
              <a:spcBef>
                <a:spcPts val="0"/>
              </a:spcBef>
              <a:spcAft>
                <a:spcPts val="1000"/>
              </a:spcAft>
              <a:buClr>
                <a:srgbClr val="797778"/>
              </a:buClr>
              <a:buFont typeface="Arial" pitchFamily="34" charset="0"/>
              <a:buChar char="»"/>
              <a:defRPr sz="1200" b="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1000"/>
              </a:spcAft>
              <a:buClr>
                <a:srgbClr val="66AFC4"/>
              </a:buClr>
              <a:buSzPct val="110000"/>
              <a:buFont typeface="Wingdings" panose="05000000000000000000" pitchFamily="2" charset="2"/>
              <a:buNone/>
              <a:tabLst/>
              <a:defRPr/>
            </a:pPr>
            <a:r>
              <a:rPr kumimoji="0" lang="en-GB" sz="900" b="1" i="0" u="none" strike="noStrike" kern="1200" cap="none" spc="0" normalizeH="0" baseline="0" noProof="0" dirty="0">
                <a:ln>
                  <a:noFill/>
                </a:ln>
                <a:solidFill>
                  <a:prstClr val="black"/>
                </a:solidFill>
                <a:effectLst/>
                <a:uLnTx/>
                <a:uFillTx/>
                <a:latin typeface="Calibri"/>
                <a:ea typeface="+mn-ea"/>
                <a:cs typeface="+mn-cs"/>
              </a:rPr>
              <a:t>Mufti GJ, Kulasekararaj AG, Marsh JCW. </a:t>
            </a:r>
            <a:r>
              <a:rPr kumimoji="0" lang="en-GB" sz="900" b="1" i="1" u="none" strike="noStrike" kern="1200" cap="none" spc="0" normalizeH="0" baseline="0" noProof="0" dirty="0">
                <a:ln>
                  <a:noFill/>
                </a:ln>
                <a:solidFill>
                  <a:prstClr val="black"/>
                </a:solidFill>
                <a:effectLst/>
                <a:uLnTx/>
                <a:uFillTx/>
                <a:latin typeface="Calibri"/>
                <a:ea typeface="+mn-ea"/>
                <a:cs typeface="+mn-cs"/>
              </a:rPr>
              <a:t>N </a:t>
            </a:r>
            <a:r>
              <a:rPr kumimoji="0" lang="en-GB" sz="900" b="1" i="1" u="none" strike="noStrike" kern="1200" cap="none" spc="0" normalizeH="0" baseline="0" noProof="0" dirty="0" err="1">
                <a:ln>
                  <a:noFill/>
                </a:ln>
                <a:solidFill>
                  <a:prstClr val="black"/>
                </a:solidFill>
                <a:effectLst/>
                <a:uLnTx/>
                <a:uFillTx/>
                <a:latin typeface="Calibri"/>
                <a:ea typeface="+mn-ea"/>
                <a:cs typeface="+mn-cs"/>
              </a:rPr>
              <a:t>Engl</a:t>
            </a:r>
            <a:r>
              <a:rPr kumimoji="0" lang="en-GB" sz="900" b="1" i="1" u="none" strike="noStrike" kern="1200" cap="none" spc="0" normalizeH="0" baseline="0" noProof="0" dirty="0">
                <a:ln>
                  <a:noFill/>
                </a:ln>
                <a:solidFill>
                  <a:prstClr val="black"/>
                </a:solidFill>
                <a:effectLst/>
                <a:uLnTx/>
                <a:uFillTx/>
                <a:latin typeface="Calibri"/>
                <a:ea typeface="+mn-ea"/>
                <a:cs typeface="+mn-cs"/>
              </a:rPr>
              <a:t> J Med </a:t>
            </a:r>
            <a:r>
              <a:rPr kumimoji="0" lang="en-GB" sz="900" b="1" i="0" u="none" strike="noStrike" kern="1200" cap="none" spc="0" normalizeH="0" baseline="0" noProof="0" dirty="0">
                <a:ln>
                  <a:noFill/>
                </a:ln>
                <a:solidFill>
                  <a:prstClr val="black"/>
                </a:solidFill>
                <a:effectLst/>
                <a:uLnTx/>
                <a:uFillTx/>
                <a:latin typeface="Calibri"/>
                <a:ea typeface="+mn-ea"/>
                <a:cs typeface="+mn-cs"/>
              </a:rPr>
              <a:t>2015;373:1673</a:t>
            </a:r>
            <a:r>
              <a:rPr kumimoji="0" lang="en-GB" sz="900" b="1" i="0" u="none" strike="noStrike" kern="1200" cap="none" spc="0" normalizeH="0" baseline="0" noProof="0" dirty="0">
                <a:ln>
                  <a:noFill/>
                </a:ln>
                <a:solidFill>
                  <a:prstClr val="black"/>
                </a:solidFill>
                <a:effectLst/>
                <a:uLnTx/>
                <a:uFillTx/>
                <a:latin typeface="Calibri"/>
                <a:ea typeface="+mn-ea"/>
                <a:cs typeface="Arial"/>
              </a:rPr>
              <a:t>–</a:t>
            </a:r>
            <a:r>
              <a:rPr kumimoji="0" lang="en-GB" sz="900" b="1" i="0" u="none" strike="noStrike" kern="1200" cap="none" spc="0" normalizeH="0" baseline="0" noProof="0" dirty="0">
                <a:ln>
                  <a:noFill/>
                </a:ln>
                <a:solidFill>
                  <a:prstClr val="black"/>
                </a:solidFill>
                <a:effectLst/>
                <a:uLnTx/>
                <a:uFillTx/>
                <a:latin typeface="Calibri"/>
                <a:ea typeface="+mn-ea"/>
                <a:cs typeface="+mn-cs"/>
              </a:rPr>
              <a:t>1676;    </a:t>
            </a:r>
          </a:p>
          <a:p>
            <a:pPr marL="0" marR="0" lvl="0" indent="0" algn="l" defTabSz="914377" rtl="0" eaLnBrk="1" fontAlgn="auto" latinLnBrk="0" hangingPunct="1">
              <a:lnSpc>
                <a:spcPct val="95000"/>
              </a:lnSpc>
              <a:spcBef>
                <a:spcPts val="0"/>
              </a:spcBef>
              <a:spcAft>
                <a:spcPts val="1000"/>
              </a:spcAft>
              <a:buClr>
                <a:srgbClr val="66AFC4"/>
              </a:buClr>
              <a:buSzPct val="110000"/>
              <a:buFont typeface="Wingdings" panose="05000000000000000000" pitchFamily="2" charset="2"/>
              <a:buNone/>
              <a:tabLst/>
              <a:defRPr/>
            </a:pPr>
            <a:r>
              <a:rPr kumimoji="0" lang="en-GB" sz="900" b="1" i="0" u="none" strike="noStrike" kern="1200" cap="none" spc="0" normalizeH="0" baseline="0" noProof="0" dirty="0">
                <a:ln>
                  <a:noFill/>
                </a:ln>
                <a:solidFill>
                  <a:prstClr val="black"/>
                </a:solidFill>
                <a:effectLst/>
                <a:uLnTx/>
                <a:uFillTx/>
                <a:latin typeface="Calibri"/>
                <a:ea typeface="+mn-ea"/>
                <a:cs typeface="+mn-cs"/>
              </a:rPr>
              <a:t>Kulasekararaj AG </a:t>
            </a:r>
            <a:r>
              <a:rPr kumimoji="0" lang="en-GB" sz="900" b="1" i="1" u="none" strike="noStrike" kern="1200" cap="none" spc="0" normalizeH="0" baseline="0" noProof="0" dirty="0">
                <a:ln>
                  <a:noFill/>
                </a:ln>
                <a:solidFill>
                  <a:prstClr val="black"/>
                </a:solidFill>
                <a:effectLst/>
                <a:uLnTx/>
                <a:uFillTx/>
                <a:latin typeface="Calibri"/>
                <a:ea typeface="+mn-ea"/>
                <a:cs typeface="+mn-cs"/>
              </a:rPr>
              <a:t>et al</a:t>
            </a:r>
            <a:r>
              <a:rPr kumimoji="0" lang="en-GB" sz="900" b="1" i="0" u="none" strike="noStrike" kern="1200" cap="none" spc="0" normalizeH="0" baseline="0" noProof="0" dirty="0">
                <a:ln>
                  <a:noFill/>
                </a:ln>
                <a:solidFill>
                  <a:prstClr val="black"/>
                </a:solidFill>
                <a:effectLst/>
                <a:uLnTx/>
                <a:uFillTx/>
                <a:latin typeface="Calibri"/>
                <a:ea typeface="+mn-ea"/>
                <a:cs typeface="+mn-cs"/>
              </a:rPr>
              <a:t>. </a:t>
            </a:r>
            <a:r>
              <a:rPr kumimoji="0" lang="en-GB" sz="900" b="1" i="1" u="none" strike="noStrike" kern="1200" cap="none" spc="0" normalizeH="0" baseline="0" noProof="0" dirty="0">
                <a:ln>
                  <a:noFill/>
                </a:ln>
                <a:solidFill>
                  <a:prstClr val="black"/>
                </a:solidFill>
                <a:effectLst/>
                <a:uLnTx/>
                <a:uFillTx/>
                <a:latin typeface="Calibri"/>
                <a:ea typeface="+mn-ea"/>
                <a:cs typeface="+mn-cs"/>
              </a:rPr>
              <a:t>Blood</a:t>
            </a:r>
            <a:r>
              <a:rPr kumimoji="0" lang="en-GB" sz="900" b="1" i="0" u="none" strike="noStrike" kern="1200" cap="none" spc="0" normalizeH="0" baseline="0" noProof="0" dirty="0">
                <a:ln>
                  <a:noFill/>
                </a:ln>
                <a:solidFill>
                  <a:prstClr val="black"/>
                </a:solidFill>
                <a:effectLst/>
                <a:uLnTx/>
                <a:uFillTx/>
                <a:latin typeface="Calibri"/>
                <a:ea typeface="+mn-ea"/>
                <a:cs typeface="+mn-cs"/>
              </a:rPr>
              <a:t> 2014;124:2698–2704;           </a:t>
            </a:r>
          </a:p>
          <a:p>
            <a:pPr marL="0" marR="0" lvl="0" indent="0" algn="l" defTabSz="914377" rtl="0" eaLnBrk="1" fontAlgn="auto" latinLnBrk="0" hangingPunct="1">
              <a:lnSpc>
                <a:spcPct val="95000"/>
              </a:lnSpc>
              <a:spcBef>
                <a:spcPts val="0"/>
              </a:spcBef>
              <a:spcAft>
                <a:spcPts val="1000"/>
              </a:spcAft>
              <a:buClr>
                <a:srgbClr val="66AFC4"/>
              </a:buClr>
              <a:buSzPct val="110000"/>
              <a:buFont typeface="Wingdings" panose="05000000000000000000" pitchFamily="2" charset="2"/>
              <a:buNone/>
              <a:tabLst/>
              <a:defRPr/>
            </a:pPr>
            <a:r>
              <a:rPr kumimoji="0" lang="en-GB" sz="900" b="1" i="0" u="none" strike="noStrike" kern="1200" cap="none" spc="0" normalizeH="0" baseline="0" noProof="0" dirty="0">
                <a:ln>
                  <a:noFill/>
                </a:ln>
                <a:solidFill>
                  <a:prstClr val="black"/>
                </a:solidFill>
                <a:effectLst/>
                <a:uLnTx/>
                <a:uFillTx/>
                <a:latin typeface="Calibri"/>
                <a:ea typeface="+mn-ea"/>
                <a:cs typeface="+mn-cs"/>
              </a:rPr>
              <a:t>Yoshizato T </a:t>
            </a:r>
            <a:r>
              <a:rPr kumimoji="0" lang="en-GB" sz="900" b="1" i="1" u="none" strike="noStrike" kern="1200" cap="none" spc="0" normalizeH="0" baseline="0" noProof="0" dirty="0">
                <a:ln>
                  <a:noFill/>
                </a:ln>
                <a:solidFill>
                  <a:prstClr val="black"/>
                </a:solidFill>
                <a:effectLst/>
                <a:uLnTx/>
                <a:uFillTx/>
                <a:latin typeface="Calibri"/>
                <a:ea typeface="+mn-ea"/>
                <a:cs typeface="+mn-cs"/>
              </a:rPr>
              <a:t>et al</a:t>
            </a:r>
            <a:r>
              <a:rPr kumimoji="0" lang="en-GB" sz="900" b="1" i="0" u="none" strike="noStrike" kern="1200" cap="none" spc="0" normalizeH="0" baseline="0" noProof="0" dirty="0">
                <a:ln>
                  <a:noFill/>
                </a:ln>
                <a:solidFill>
                  <a:prstClr val="black"/>
                </a:solidFill>
                <a:effectLst/>
                <a:uLnTx/>
                <a:uFillTx/>
                <a:latin typeface="Calibri"/>
                <a:ea typeface="+mn-ea"/>
                <a:cs typeface="+mn-cs"/>
              </a:rPr>
              <a:t>. </a:t>
            </a:r>
            <a:r>
              <a:rPr kumimoji="0" lang="en-GB" sz="900" b="1" i="1" u="none" strike="noStrike" kern="1200" cap="none" spc="0" normalizeH="0" baseline="0" noProof="0" dirty="0">
                <a:ln>
                  <a:noFill/>
                </a:ln>
                <a:solidFill>
                  <a:prstClr val="black"/>
                </a:solidFill>
                <a:effectLst/>
                <a:uLnTx/>
                <a:uFillTx/>
                <a:latin typeface="Calibri"/>
                <a:ea typeface="+mn-ea"/>
                <a:cs typeface="+mn-cs"/>
              </a:rPr>
              <a:t>N </a:t>
            </a:r>
            <a:r>
              <a:rPr kumimoji="0" lang="en-GB" sz="900" b="1" i="1" u="none" strike="noStrike" kern="1200" cap="none" spc="0" normalizeH="0" baseline="0" noProof="0" dirty="0" err="1">
                <a:ln>
                  <a:noFill/>
                </a:ln>
                <a:solidFill>
                  <a:prstClr val="black"/>
                </a:solidFill>
                <a:effectLst/>
                <a:uLnTx/>
                <a:uFillTx/>
                <a:latin typeface="Calibri"/>
                <a:ea typeface="+mn-ea"/>
                <a:cs typeface="+mn-cs"/>
              </a:rPr>
              <a:t>Engl</a:t>
            </a:r>
            <a:r>
              <a:rPr kumimoji="0" lang="en-GB" sz="900" b="1" i="1" u="none" strike="noStrike" kern="1200" cap="none" spc="0" normalizeH="0" baseline="0" noProof="0" dirty="0">
                <a:ln>
                  <a:noFill/>
                </a:ln>
                <a:solidFill>
                  <a:prstClr val="black"/>
                </a:solidFill>
                <a:effectLst/>
                <a:uLnTx/>
                <a:uFillTx/>
                <a:latin typeface="Calibri"/>
                <a:ea typeface="+mn-ea"/>
                <a:cs typeface="+mn-cs"/>
              </a:rPr>
              <a:t> J Med </a:t>
            </a:r>
            <a:r>
              <a:rPr kumimoji="0" lang="en-GB" sz="900" b="1" i="0" u="none" strike="noStrike" kern="1200" cap="none" spc="0" normalizeH="0" baseline="0" noProof="0" dirty="0">
                <a:ln>
                  <a:noFill/>
                </a:ln>
                <a:solidFill>
                  <a:prstClr val="black"/>
                </a:solidFill>
                <a:effectLst/>
                <a:uLnTx/>
                <a:uFillTx/>
                <a:latin typeface="Calibri"/>
                <a:ea typeface="+mn-ea"/>
                <a:cs typeface="+mn-cs"/>
              </a:rPr>
              <a:t>2015;373:35–47</a:t>
            </a:r>
          </a:p>
        </p:txBody>
      </p:sp>
    </p:spTree>
    <p:extLst>
      <p:ext uri="{BB962C8B-B14F-4D97-AF65-F5344CB8AC3E}">
        <p14:creationId xmlns:p14="http://schemas.microsoft.com/office/powerpoint/2010/main" val="307340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5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4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5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5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4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4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5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1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9" grpId="0" animBg="1"/>
      <p:bldP spid="21" grpId="0" animBg="1"/>
      <p:bldP spid="22" grpId="0" animBg="1"/>
      <p:bldP spid="38" grpId="0"/>
      <p:bldP spid="39" grpId="0"/>
      <p:bldP spid="36" grpId="0"/>
      <p:bldP spid="37" grpId="0"/>
      <p:bldP spid="40" grpId="0"/>
      <p:bldP spid="41" grpId="0"/>
      <p:bldP spid="42" grpId="0" animBg="1"/>
      <p:bldP spid="43" grpId="0" animBg="1"/>
      <p:bldP spid="67" grpId="0" animBg="1"/>
      <p:bldP spid="68" grpId="0" animBg="1"/>
      <p:bldP spid="73" grpId="0" animBg="1"/>
      <p:bldP spid="83" grpId="0" animBg="1"/>
      <p:bldP spid="85" grpId="0" animBg="1"/>
      <p:bldP spid="139" grpId="0"/>
      <p:bldP spid="112" grpId="0" animBg="1"/>
      <p:bldP spid="128" grpId="0" animBg="1"/>
      <p:bldP spid="129" grpId="0" animBg="1"/>
      <p:bldP spid="138" grpId="0" animBg="1"/>
      <p:bldP spid="143" grpId="0" animBg="1"/>
      <p:bldP spid="145" grpId="0" animBg="1"/>
      <p:bldP spid="146" grpId="0" animBg="1"/>
      <p:bldP spid="147" grpId="0" animBg="1"/>
      <p:bldP spid="148" grpId="0" animBg="1"/>
      <p:bldP spid="149" grpId="0" animBg="1"/>
      <p:bldP spid="150" grpId="0" animBg="1"/>
      <p:bldP spid="151" grpId="0" animBg="1"/>
      <p:bldP spid="152" grpId="0"/>
      <p:bldP spid="153" grpId="0"/>
      <p:bldP spid="154" grpId="0"/>
      <p:bldP spid="1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EF080-A061-4350-8B2E-AC17E3A9EAB7}"/>
              </a:ext>
            </a:extLst>
          </p:cNvPr>
          <p:cNvPicPr>
            <a:picLocks noChangeAspect="1"/>
          </p:cNvPicPr>
          <p:nvPr/>
        </p:nvPicPr>
        <p:blipFill>
          <a:blip r:embed="rId3"/>
          <a:stretch>
            <a:fillRect/>
          </a:stretch>
        </p:blipFill>
        <p:spPr>
          <a:xfrm>
            <a:off x="965200" y="660228"/>
            <a:ext cx="7349675" cy="4064172"/>
          </a:xfrm>
          <a:prstGeom prst="rect">
            <a:avLst/>
          </a:prstGeom>
        </p:spPr>
      </p:pic>
      <p:sp>
        <p:nvSpPr>
          <p:cNvPr id="2" name="Title 1">
            <a:extLst>
              <a:ext uri="{FF2B5EF4-FFF2-40B4-BE49-F238E27FC236}">
                <a16:creationId xmlns:a16="http://schemas.microsoft.com/office/drawing/2014/main" id="{E4764065-7F28-4139-A13E-16EB02A78057}"/>
              </a:ext>
            </a:extLst>
          </p:cNvPr>
          <p:cNvSpPr>
            <a:spLocks noGrp="1"/>
          </p:cNvSpPr>
          <p:nvPr>
            <p:ph type="title"/>
          </p:nvPr>
        </p:nvSpPr>
        <p:spPr>
          <a:xfrm>
            <a:off x="735524" y="101600"/>
            <a:ext cx="7869265" cy="558627"/>
          </a:xfrm>
        </p:spPr>
        <p:txBody>
          <a:bodyPr>
            <a:noAutofit/>
          </a:bodyPr>
          <a:lstStyle/>
          <a:p>
            <a:r>
              <a:rPr lang="en-GB" sz="2700" dirty="0">
                <a:solidFill>
                  <a:schemeClr val="tx2"/>
                </a:solidFill>
              </a:rPr>
              <a:t>    </a:t>
            </a:r>
            <a:r>
              <a:rPr lang="en-GB" sz="2000" dirty="0">
                <a:solidFill>
                  <a:srgbClr val="002060"/>
                </a:solidFill>
              </a:rPr>
              <a:t>Clonal signature of AA compared to ageing and MDS</a:t>
            </a:r>
            <a:endParaRPr lang="en-GB" sz="2700" dirty="0">
              <a:solidFill>
                <a:srgbClr val="002060"/>
              </a:solidFill>
            </a:endParaRPr>
          </a:p>
        </p:txBody>
      </p:sp>
      <p:sp>
        <p:nvSpPr>
          <p:cNvPr id="4" name="TextBox 3">
            <a:extLst>
              <a:ext uri="{FF2B5EF4-FFF2-40B4-BE49-F238E27FC236}">
                <a16:creationId xmlns:a16="http://schemas.microsoft.com/office/drawing/2014/main" id="{BCFD6913-3D28-4C78-88D6-1483D41CD59F}"/>
              </a:ext>
            </a:extLst>
          </p:cNvPr>
          <p:cNvSpPr txBox="1"/>
          <p:nvPr/>
        </p:nvSpPr>
        <p:spPr>
          <a:xfrm>
            <a:off x="6360343" y="4838351"/>
            <a:ext cx="1689886"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dirty="0">
                <a:ln>
                  <a:noFill/>
                </a:ln>
                <a:solidFill>
                  <a:prstClr val="black"/>
                </a:solidFill>
                <a:effectLst/>
                <a:uLnTx/>
                <a:uFillTx/>
                <a:latin typeface="Calibri" panose="020F0502020204030204"/>
                <a:ea typeface="+mn-ea"/>
                <a:cs typeface="+mn-cs"/>
              </a:rPr>
              <a:t>Stanley et al, Brit. J. Haem. 2017</a:t>
            </a:r>
          </a:p>
        </p:txBody>
      </p:sp>
    </p:spTree>
    <p:extLst>
      <p:ext uri="{BB962C8B-B14F-4D97-AF65-F5344CB8AC3E}">
        <p14:creationId xmlns:p14="http://schemas.microsoft.com/office/powerpoint/2010/main" val="1199571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9599" y="214314"/>
            <a:ext cx="4629150" cy="3598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ext uri="{91240B29-F687-4f45-9708-019B960494DF}"/>
          </a:extLst>
        </p:spPr>
        <p:style>
          <a:lnRef idx="2">
            <a:schemeClr val="accent2"/>
          </a:lnRef>
          <a:fillRef idx="1">
            <a:schemeClr val="lt1"/>
          </a:fillRef>
          <a:effectRef idx="0">
            <a:schemeClr val="accent2"/>
          </a:effectRef>
          <a:fontRef idx="minor">
            <a:schemeClr val="dk1"/>
          </a:fontRef>
        </p:style>
        <p:txBody>
          <a:bodyPr/>
          <a:lstStyle/>
          <a:p>
            <a:pPr>
              <a:defRPr/>
            </a:pPr>
            <a:r>
              <a:rPr lang="en-US" sz="1800" b="1" dirty="0"/>
              <a:t>Routes to Clonal Haemopoiesis</a:t>
            </a:r>
          </a:p>
        </p:txBody>
      </p:sp>
      <p:grpSp>
        <p:nvGrpSpPr>
          <p:cNvPr id="110596" name="Group 13"/>
          <p:cNvGrpSpPr>
            <a:grpSpLocks noChangeAspect="1"/>
          </p:cNvGrpSpPr>
          <p:nvPr/>
        </p:nvGrpSpPr>
        <p:grpSpPr bwMode="auto">
          <a:xfrm>
            <a:off x="2766774" y="1194037"/>
            <a:ext cx="3327226" cy="3383576"/>
            <a:chOff x="1849269" y="966761"/>
            <a:chExt cx="5445462" cy="5439633"/>
          </a:xfrm>
        </p:grpSpPr>
        <p:grpSp>
          <p:nvGrpSpPr>
            <p:cNvPr id="110606" name="Group 14"/>
            <p:cNvGrpSpPr>
              <a:grpSpLocks/>
            </p:cNvGrpSpPr>
            <p:nvPr/>
          </p:nvGrpSpPr>
          <p:grpSpPr bwMode="auto">
            <a:xfrm>
              <a:off x="1849269" y="966761"/>
              <a:ext cx="5445462" cy="5439633"/>
              <a:chOff x="1707361" y="699351"/>
              <a:chExt cx="5780468" cy="5774280"/>
            </a:xfrm>
          </p:grpSpPr>
          <p:sp>
            <p:nvSpPr>
              <p:cNvPr id="19" name="Oval 18"/>
              <p:cNvSpPr/>
              <p:nvPr/>
            </p:nvSpPr>
            <p:spPr>
              <a:xfrm>
                <a:off x="2130419" y="1120392"/>
                <a:ext cx="4934351" cy="4932198"/>
              </a:xfrm>
              <a:prstGeom prst="ellipse">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grpSp>
            <p:nvGrpSpPr>
              <p:cNvPr id="20" name="Group 19"/>
              <p:cNvGrpSpPr/>
              <p:nvPr/>
            </p:nvGrpSpPr>
            <p:grpSpPr>
              <a:xfrm>
                <a:off x="2568100" y="1560484"/>
                <a:ext cx="4058990" cy="4052014"/>
                <a:chOff x="2568100" y="1560484"/>
                <a:chExt cx="4058990" cy="4052014"/>
              </a:xfrm>
              <a:solidFill>
                <a:schemeClr val="bg1"/>
              </a:solidFill>
            </p:grpSpPr>
            <p:sp>
              <p:nvSpPr>
                <p:cNvPr id="28" name="Freeform 27"/>
                <p:cNvSpPr/>
                <p:nvPr/>
              </p:nvSpPr>
              <p:spPr>
                <a:xfrm>
                  <a:off x="4666657" y="1560484"/>
                  <a:ext cx="1651313" cy="1346542"/>
                </a:xfrm>
                <a:custGeom>
                  <a:avLst/>
                  <a:gdLst>
                    <a:gd name="connsiteX0" fmla="*/ 0 w 1651313"/>
                    <a:gd name="connsiteY0" fmla="*/ 0 h 1346542"/>
                    <a:gd name="connsiteX1" fmla="*/ 138442 w 1651313"/>
                    <a:gd name="connsiteY1" fmla="*/ 6991 h 1346542"/>
                    <a:gd name="connsiteX2" fmla="*/ 1613827 w 1651313"/>
                    <a:gd name="connsiteY2" fmla="*/ 891297 h 1346542"/>
                    <a:gd name="connsiteX3" fmla="*/ 1651313 w 1651313"/>
                    <a:gd name="connsiteY3" fmla="*/ 953001 h 1346542"/>
                    <a:gd name="connsiteX4" fmla="*/ 969679 w 1651313"/>
                    <a:gd name="connsiteY4" fmla="*/ 1346542 h 1346542"/>
                    <a:gd name="connsiteX5" fmla="*/ 960663 w 1651313"/>
                    <a:gd name="connsiteY5" fmla="*/ 1331701 h 1346542"/>
                    <a:gd name="connsiteX6" fmla="*/ 57905 w 1651313"/>
                    <a:gd name="connsiteY6" fmla="*/ 790612 h 1346542"/>
                    <a:gd name="connsiteX7" fmla="*/ 0 w 1651313"/>
                    <a:gd name="connsiteY7" fmla="*/ 787688 h 1346542"/>
                    <a:gd name="connsiteX8" fmla="*/ 0 w 1651313"/>
                    <a:gd name="connsiteY8" fmla="*/ 0 h 134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313" h="1346542">
                      <a:moveTo>
                        <a:pt x="0" y="0"/>
                      </a:moveTo>
                      <a:lnTo>
                        <a:pt x="138442" y="6991"/>
                      </a:lnTo>
                      <a:cubicBezTo>
                        <a:pt x="752473" y="69349"/>
                        <a:pt x="1285584" y="405433"/>
                        <a:pt x="1613827" y="891297"/>
                      </a:cubicBezTo>
                      <a:lnTo>
                        <a:pt x="1651313" y="953001"/>
                      </a:lnTo>
                      <a:lnTo>
                        <a:pt x="969679" y="1346542"/>
                      </a:lnTo>
                      <a:lnTo>
                        <a:pt x="960663" y="1331701"/>
                      </a:lnTo>
                      <a:cubicBezTo>
                        <a:pt x="759818" y="1034411"/>
                        <a:pt x="433618" y="828768"/>
                        <a:pt x="57905" y="790612"/>
                      </a:cubicBezTo>
                      <a:lnTo>
                        <a:pt x="0" y="787688"/>
                      </a:lnTo>
                      <a:lnTo>
                        <a:pt x="0" y="0"/>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9" name="Freeform 28"/>
                <p:cNvSpPr/>
                <p:nvPr/>
              </p:nvSpPr>
              <p:spPr>
                <a:xfrm>
                  <a:off x="2877220" y="1560484"/>
                  <a:ext cx="1651312" cy="1346542"/>
                </a:xfrm>
                <a:custGeom>
                  <a:avLst/>
                  <a:gdLst>
                    <a:gd name="connsiteX0" fmla="*/ 1651312 w 1651312"/>
                    <a:gd name="connsiteY0" fmla="*/ 0 h 1346542"/>
                    <a:gd name="connsiteX1" fmla="*/ 1651312 w 1651312"/>
                    <a:gd name="connsiteY1" fmla="*/ 787688 h 1346542"/>
                    <a:gd name="connsiteX2" fmla="*/ 1593406 w 1651312"/>
                    <a:gd name="connsiteY2" fmla="*/ 790612 h 1346542"/>
                    <a:gd name="connsiteX3" fmla="*/ 690648 w 1651312"/>
                    <a:gd name="connsiteY3" fmla="*/ 1331701 h 1346542"/>
                    <a:gd name="connsiteX4" fmla="*/ 681632 w 1651312"/>
                    <a:gd name="connsiteY4" fmla="*/ 1346542 h 1346542"/>
                    <a:gd name="connsiteX5" fmla="*/ 0 w 1651312"/>
                    <a:gd name="connsiteY5" fmla="*/ 953001 h 1346542"/>
                    <a:gd name="connsiteX6" fmla="*/ 37486 w 1651312"/>
                    <a:gd name="connsiteY6" fmla="*/ 891297 h 1346542"/>
                    <a:gd name="connsiteX7" fmla="*/ 1512871 w 1651312"/>
                    <a:gd name="connsiteY7" fmla="*/ 6991 h 1346542"/>
                    <a:gd name="connsiteX8" fmla="*/ 1651312 w 1651312"/>
                    <a:gd name="connsiteY8" fmla="*/ 0 h 134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312" h="1346542">
                      <a:moveTo>
                        <a:pt x="1651312" y="0"/>
                      </a:moveTo>
                      <a:lnTo>
                        <a:pt x="1651312" y="787688"/>
                      </a:lnTo>
                      <a:lnTo>
                        <a:pt x="1593406" y="790612"/>
                      </a:lnTo>
                      <a:cubicBezTo>
                        <a:pt x="1217693" y="828768"/>
                        <a:pt x="891494" y="1034411"/>
                        <a:pt x="690648" y="1331701"/>
                      </a:cubicBezTo>
                      <a:lnTo>
                        <a:pt x="681632" y="1346542"/>
                      </a:lnTo>
                      <a:lnTo>
                        <a:pt x="0" y="953001"/>
                      </a:lnTo>
                      <a:lnTo>
                        <a:pt x="37486" y="891297"/>
                      </a:lnTo>
                      <a:cubicBezTo>
                        <a:pt x="365729" y="405433"/>
                        <a:pt x="898840" y="69349"/>
                        <a:pt x="1512871" y="6991"/>
                      </a:cubicBezTo>
                      <a:lnTo>
                        <a:pt x="1651312" y="0"/>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30" name="Freeform 29"/>
                <p:cNvSpPr/>
                <p:nvPr/>
              </p:nvSpPr>
              <p:spPr>
                <a:xfrm>
                  <a:off x="5705066" y="2632270"/>
                  <a:ext cx="922024" cy="1908442"/>
                </a:xfrm>
                <a:custGeom>
                  <a:avLst/>
                  <a:gdLst>
                    <a:gd name="connsiteX0" fmla="*/ 683413 w 922024"/>
                    <a:gd name="connsiteY0" fmla="*/ 0 h 1908442"/>
                    <a:gd name="connsiteX1" fmla="*/ 762536 w 922024"/>
                    <a:gd name="connsiteY1" fmla="*/ 164250 h 1908442"/>
                    <a:gd name="connsiteX2" fmla="*/ 922024 w 922024"/>
                    <a:gd name="connsiteY2" fmla="*/ 954221 h 1908442"/>
                    <a:gd name="connsiteX3" fmla="*/ 762536 w 922024"/>
                    <a:gd name="connsiteY3" fmla="*/ 1744192 h 1908442"/>
                    <a:gd name="connsiteX4" fmla="*/ 683413 w 922024"/>
                    <a:gd name="connsiteY4" fmla="*/ 1908442 h 1908442"/>
                    <a:gd name="connsiteX5" fmla="*/ 0 w 922024"/>
                    <a:gd name="connsiteY5" fmla="*/ 1513873 h 1908442"/>
                    <a:gd name="connsiteX6" fmla="*/ 36748 w 922024"/>
                    <a:gd name="connsiteY6" fmla="*/ 1437588 h 1908442"/>
                    <a:gd name="connsiteX7" fmla="*/ 134335 w 922024"/>
                    <a:gd name="connsiteY7" fmla="*/ 954221 h 1908442"/>
                    <a:gd name="connsiteX8" fmla="*/ 36748 w 922024"/>
                    <a:gd name="connsiteY8" fmla="*/ 470854 h 1908442"/>
                    <a:gd name="connsiteX9" fmla="*/ 0 w 922024"/>
                    <a:gd name="connsiteY9" fmla="*/ 394569 h 1908442"/>
                    <a:gd name="connsiteX10" fmla="*/ 683413 w 922024"/>
                    <a:gd name="connsiteY10" fmla="*/ 0 h 190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024" h="1908442">
                      <a:moveTo>
                        <a:pt x="683413" y="0"/>
                      </a:moveTo>
                      <a:lnTo>
                        <a:pt x="762536" y="164250"/>
                      </a:lnTo>
                      <a:cubicBezTo>
                        <a:pt x="865234" y="407056"/>
                        <a:pt x="922024" y="674006"/>
                        <a:pt x="922024" y="954221"/>
                      </a:cubicBezTo>
                      <a:cubicBezTo>
                        <a:pt x="922024" y="1234436"/>
                        <a:pt x="865234" y="1501387"/>
                        <a:pt x="762536" y="1744192"/>
                      </a:cubicBezTo>
                      <a:lnTo>
                        <a:pt x="683413" y="1908442"/>
                      </a:lnTo>
                      <a:lnTo>
                        <a:pt x="0" y="1513873"/>
                      </a:lnTo>
                      <a:lnTo>
                        <a:pt x="36748" y="1437588"/>
                      </a:lnTo>
                      <a:cubicBezTo>
                        <a:pt x="99587" y="1289021"/>
                        <a:pt x="134335" y="1125679"/>
                        <a:pt x="134335" y="954221"/>
                      </a:cubicBezTo>
                      <a:cubicBezTo>
                        <a:pt x="134335" y="782763"/>
                        <a:pt x="99587" y="619422"/>
                        <a:pt x="36748" y="470854"/>
                      </a:cubicBezTo>
                      <a:lnTo>
                        <a:pt x="0" y="394569"/>
                      </a:lnTo>
                      <a:lnTo>
                        <a:pt x="683413" y="0"/>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31" name="Freeform 30"/>
                <p:cNvSpPr/>
                <p:nvPr/>
              </p:nvSpPr>
              <p:spPr>
                <a:xfrm>
                  <a:off x="2568100" y="2632270"/>
                  <a:ext cx="922023" cy="1908442"/>
                </a:xfrm>
                <a:custGeom>
                  <a:avLst/>
                  <a:gdLst>
                    <a:gd name="connsiteX0" fmla="*/ 238611 w 922023"/>
                    <a:gd name="connsiteY0" fmla="*/ 0 h 1908442"/>
                    <a:gd name="connsiteX1" fmla="*/ 922023 w 922023"/>
                    <a:gd name="connsiteY1" fmla="*/ 394568 h 1908442"/>
                    <a:gd name="connsiteX2" fmla="*/ 885274 w 922023"/>
                    <a:gd name="connsiteY2" fmla="*/ 470854 h 1908442"/>
                    <a:gd name="connsiteX3" fmla="*/ 787687 w 922023"/>
                    <a:gd name="connsiteY3" fmla="*/ 954221 h 1908442"/>
                    <a:gd name="connsiteX4" fmla="*/ 885274 w 922023"/>
                    <a:gd name="connsiteY4" fmla="*/ 1437588 h 1908442"/>
                    <a:gd name="connsiteX5" fmla="*/ 922023 w 922023"/>
                    <a:gd name="connsiteY5" fmla="*/ 1513874 h 1908442"/>
                    <a:gd name="connsiteX6" fmla="*/ 238611 w 922023"/>
                    <a:gd name="connsiteY6" fmla="*/ 1908442 h 1908442"/>
                    <a:gd name="connsiteX7" fmla="*/ 159488 w 922023"/>
                    <a:gd name="connsiteY7" fmla="*/ 1744192 h 1908442"/>
                    <a:gd name="connsiteX8" fmla="*/ 0 w 922023"/>
                    <a:gd name="connsiteY8" fmla="*/ 954221 h 1908442"/>
                    <a:gd name="connsiteX9" fmla="*/ 159488 w 922023"/>
                    <a:gd name="connsiteY9" fmla="*/ 164250 h 1908442"/>
                    <a:gd name="connsiteX10" fmla="*/ 238611 w 922023"/>
                    <a:gd name="connsiteY10" fmla="*/ 0 h 190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023" h="1908442">
                      <a:moveTo>
                        <a:pt x="238611" y="0"/>
                      </a:moveTo>
                      <a:lnTo>
                        <a:pt x="922023" y="394568"/>
                      </a:lnTo>
                      <a:lnTo>
                        <a:pt x="885274" y="470854"/>
                      </a:lnTo>
                      <a:cubicBezTo>
                        <a:pt x="822436" y="619422"/>
                        <a:pt x="787687" y="782763"/>
                        <a:pt x="787687" y="954221"/>
                      </a:cubicBezTo>
                      <a:cubicBezTo>
                        <a:pt x="787687" y="1125679"/>
                        <a:pt x="822436" y="1289021"/>
                        <a:pt x="885274" y="1437588"/>
                      </a:cubicBezTo>
                      <a:lnTo>
                        <a:pt x="922023" y="1513874"/>
                      </a:lnTo>
                      <a:lnTo>
                        <a:pt x="238611" y="1908442"/>
                      </a:lnTo>
                      <a:lnTo>
                        <a:pt x="159488" y="1744192"/>
                      </a:lnTo>
                      <a:cubicBezTo>
                        <a:pt x="56790" y="1501387"/>
                        <a:pt x="0" y="1234436"/>
                        <a:pt x="0" y="954221"/>
                      </a:cubicBezTo>
                      <a:cubicBezTo>
                        <a:pt x="0" y="674006"/>
                        <a:pt x="56790" y="407056"/>
                        <a:pt x="159488" y="164250"/>
                      </a:cubicBezTo>
                      <a:lnTo>
                        <a:pt x="238611" y="0"/>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32" name="Freeform 31"/>
                <p:cNvSpPr/>
                <p:nvPr/>
              </p:nvSpPr>
              <p:spPr>
                <a:xfrm>
                  <a:off x="4666657" y="4265955"/>
                  <a:ext cx="1651314" cy="1346543"/>
                </a:xfrm>
                <a:custGeom>
                  <a:avLst/>
                  <a:gdLst>
                    <a:gd name="connsiteX0" fmla="*/ 969680 w 1651314"/>
                    <a:gd name="connsiteY0" fmla="*/ 0 h 1346543"/>
                    <a:gd name="connsiteX1" fmla="*/ 1651314 w 1651314"/>
                    <a:gd name="connsiteY1" fmla="*/ 393542 h 1346543"/>
                    <a:gd name="connsiteX2" fmla="*/ 1613827 w 1651314"/>
                    <a:gd name="connsiteY2" fmla="*/ 455246 h 1346543"/>
                    <a:gd name="connsiteX3" fmla="*/ 138442 w 1651314"/>
                    <a:gd name="connsiteY3" fmla="*/ 1339552 h 1346543"/>
                    <a:gd name="connsiteX4" fmla="*/ 0 w 1651314"/>
                    <a:gd name="connsiteY4" fmla="*/ 1346543 h 1346543"/>
                    <a:gd name="connsiteX5" fmla="*/ 0 w 1651314"/>
                    <a:gd name="connsiteY5" fmla="*/ 558855 h 1346543"/>
                    <a:gd name="connsiteX6" fmla="*/ 57905 w 1651314"/>
                    <a:gd name="connsiteY6" fmla="*/ 555931 h 1346543"/>
                    <a:gd name="connsiteX7" fmla="*/ 960663 w 1651314"/>
                    <a:gd name="connsiteY7" fmla="*/ 14842 h 1346543"/>
                    <a:gd name="connsiteX8" fmla="*/ 969680 w 1651314"/>
                    <a:gd name="connsiteY8" fmla="*/ 0 h 134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314" h="1346543">
                      <a:moveTo>
                        <a:pt x="969680" y="0"/>
                      </a:moveTo>
                      <a:lnTo>
                        <a:pt x="1651314" y="393542"/>
                      </a:lnTo>
                      <a:lnTo>
                        <a:pt x="1613827" y="455246"/>
                      </a:lnTo>
                      <a:cubicBezTo>
                        <a:pt x="1285584" y="941110"/>
                        <a:pt x="752473" y="1277194"/>
                        <a:pt x="138442" y="1339552"/>
                      </a:cubicBezTo>
                      <a:lnTo>
                        <a:pt x="0" y="1346543"/>
                      </a:lnTo>
                      <a:lnTo>
                        <a:pt x="0" y="558855"/>
                      </a:lnTo>
                      <a:lnTo>
                        <a:pt x="57905" y="555931"/>
                      </a:lnTo>
                      <a:cubicBezTo>
                        <a:pt x="433618" y="517775"/>
                        <a:pt x="759818" y="312132"/>
                        <a:pt x="960663" y="14842"/>
                      </a:cubicBezTo>
                      <a:lnTo>
                        <a:pt x="969680" y="0"/>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33" name="Freeform 32"/>
                <p:cNvSpPr/>
                <p:nvPr/>
              </p:nvSpPr>
              <p:spPr>
                <a:xfrm>
                  <a:off x="2877220" y="4265956"/>
                  <a:ext cx="1651312" cy="1346542"/>
                </a:xfrm>
                <a:custGeom>
                  <a:avLst/>
                  <a:gdLst>
                    <a:gd name="connsiteX0" fmla="*/ 681632 w 1651312"/>
                    <a:gd name="connsiteY0" fmla="*/ 0 h 1346542"/>
                    <a:gd name="connsiteX1" fmla="*/ 690648 w 1651312"/>
                    <a:gd name="connsiteY1" fmla="*/ 14841 h 1346542"/>
                    <a:gd name="connsiteX2" fmla="*/ 1593406 w 1651312"/>
                    <a:gd name="connsiteY2" fmla="*/ 555930 h 1346542"/>
                    <a:gd name="connsiteX3" fmla="*/ 1651312 w 1651312"/>
                    <a:gd name="connsiteY3" fmla="*/ 558854 h 1346542"/>
                    <a:gd name="connsiteX4" fmla="*/ 1651312 w 1651312"/>
                    <a:gd name="connsiteY4" fmla="*/ 1346542 h 1346542"/>
                    <a:gd name="connsiteX5" fmla="*/ 1512871 w 1651312"/>
                    <a:gd name="connsiteY5" fmla="*/ 1339551 h 1346542"/>
                    <a:gd name="connsiteX6" fmla="*/ 37486 w 1651312"/>
                    <a:gd name="connsiteY6" fmla="*/ 455245 h 1346542"/>
                    <a:gd name="connsiteX7" fmla="*/ 0 w 1651312"/>
                    <a:gd name="connsiteY7" fmla="*/ 393541 h 1346542"/>
                    <a:gd name="connsiteX8" fmla="*/ 681632 w 1651312"/>
                    <a:gd name="connsiteY8" fmla="*/ 0 h 134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312" h="1346542">
                      <a:moveTo>
                        <a:pt x="681632" y="0"/>
                      </a:moveTo>
                      <a:lnTo>
                        <a:pt x="690648" y="14841"/>
                      </a:lnTo>
                      <a:cubicBezTo>
                        <a:pt x="891494" y="312131"/>
                        <a:pt x="1217693" y="517774"/>
                        <a:pt x="1593406" y="555930"/>
                      </a:cubicBezTo>
                      <a:lnTo>
                        <a:pt x="1651312" y="558854"/>
                      </a:lnTo>
                      <a:lnTo>
                        <a:pt x="1651312" y="1346542"/>
                      </a:lnTo>
                      <a:lnTo>
                        <a:pt x="1512871" y="1339551"/>
                      </a:lnTo>
                      <a:cubicBezTo>
                        <a:pt x="898840" y="1277193"/>
                        <a:pt x="365729" y="941109"/>
                        <a:pt x="37486" y="455245"/>
                      </a:cubicBezTo>
                      <a:lnTo>
                        <a:pt x="0" y="393541"/>
                      </a:lnTo>
                      <a:lnTo>
                        <a:pt x="681632" y="0"/>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grpSp>
          <p:grpSp>
            <p:nvGrpSpPr>
              <p:cNvPr id="110612" name="Group 20"/>
              <p:cNvGrpSpPr>
                <a:grpSpLocks/>
              </p:cNvGrpSpPr>
              <p:nvPr/>
            </p:nvGrpSpPr>
            <p:grpSpPr bwMode="auto">
              <a:xfrm>
                <a:off x="1707361" y="699351"/>
                <a:ext cx="5780468" cy="5774280"/>
                <a:chOff x="1707361" y="699351"/>
                <a:chExt cx="5780468" cy="5774280"/>
              </a:xfrm>
            </p:grpSpPr>
            <p:sp>
              <p:nvSpPr>
                <p:cNvPr id="22" name="Freeform 21"/>
                <p:cNvSpPr/>
                <p:nvPr/>
              </p:nvSpPr>
              <p:spPr>
                <a:xfrm>
                  <a:off x="4720903" y="699351"/>
                  <a:ext cx="2313791" cy="1982903"/>
                </a:xfrm>
                <a:custGeom>
                  <a:avLst/>
                  <a:gdLst>
                    <a:gd name="connsiteX0" fmla="*/ 0 w 2315201"/>
                    <a:gd name="connsiteY0" fmla="*/ 0 h 1983854"/>
                    <a:gd name="connsiteX1" fmla="*/ 26383 w 2315201"/>
                    <a:gd name="connsiteY1" fmla="*/ 667 h 1983854"/>
                    <a:gd name="connsiteX2" fmla="*/ 2274279 w 2315201"/>
                    <a:gd name="connsiteY2" fmla="*/ 1271183 h 1983854"/>
                    <a:gd name="connsiteX3" fmla="*/ 2315201 w 2315201"/>
                    <a:gd name="connsiteY3" fmla="*/ 1338543 h 1983854"/>
                    <a:gd name="connsiteX4" fmla="*/ 1197491 w 2315201"/>
                    <a:gd name="connsiteY4" fmla="*/ 1983854 h 1983854"/>
                    <a:gd name="connsiteX5" fmla="*/ 1112046 w 2315201"/>
                    <a:gd name="connsiteY5" fmla="*/ 1869591 h 1983854"/>
                    <a:gd name="connsiteX6" fmla="*/ 41210 w 2315201"/>
                    <a:gd name="connsiteY6" fmla="*/ 1295713 h 1983854"/>
                    <a:gd name="connsiteX7" fmla="*/ 0 w 2315201"/>
                    <a:gd name="connsiteY7" fmla="*/ 1293632 h 1983854"/>
                    <a:gd name="connsiteX8" fmla="*/ 0 w 2315201"/>
                    <a:gd name="connsiteY8" fmla="*/ 0 h 1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5201" h="1983854">
                      <a:moveTo>
                        <a:pt x="0" y="0"/>
                      </a:moveTo>
                      <a:lnTo>
                        <a:pt x="26383" y="667"/>
                      </a:lnTo>
                      <a:cubicBezTo>
                        <a:pt x="962355" y="48111"/>
                        <a:pt x="1780853" y="540816"/>
                        <a:pt x="2274279" y="1271183"/>
                      </a:cubicBezTo>
                      <a:lnTo>
                        <a:pt x="2315201" y="1338543"/>
                      </a:lnTo>
                      <a:lnTo>
                        <a:pt x="1197491" y="1983854"/>
                      </a:lnTo>
                      <a:lnTo>
                        <a:pt x="1112046" y="1869591"/>
                      </a:lnTo>
                      <a:cubicBezTo>
                        <a:pt x="851241" y="1553568"/>
                        <a:pt x="471424" y="1339404"/>
                        <a:pt x="41210" y="1295713"/>
                      </a:cubicBezTo>
                      <a:lnTo>
                        <a:pt x="0" y="1293632"/>
                      </a:lnTo>
                      <a:lnTo>
                        <a:pt x="0" y="0"/>
                      </a:lnTo>
                      <a:close/>
                    </a:path>
                  </a:pathLst>
                </a:custGeom>
                <a:solidFill>
                  <a:srgbClr val="BD558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3" name="Freeform 22"/>
                <p:cNvSpPr/>
                <p:nvPr/>
              </p:nvSpPr>
              <p:spPr>
                <a:xfrm>
                  <a:off x="2160495" y="699351"/>
                  <a:ext cx="2313791" cy="1982903"/>
                </a:xfrm>
                <a:custGeom>
                  <a:avLst/>
                  <a:gdLst>
                    <a:gd name="connsiteX0" fmla="*/ 2315200 w 2315200"/>
                    <a:gd name="connsiteY0" fmla="*/ 0 h 1983854"/>
                    <a:gd name="connsiteX1" fmla="*/ 2315200 w 2315200"/>
                    <a:gd name="connsiteY1" fmla="*/ 1293632 h 1983854"/>
                    <a:gd name="connsiteX2" fmla="*/ 2273990 w 2315200"/>
                    <a:gd name="connsiteY2" fmla="*/ 1295713 h 1983854"/>
                    <a:gd name="connsiteX3" fmla="*/ 1203154 w 2315200"/>
                    <a:gd name="connsiteY3" fmla="*/ 1869591 h 1983854"/>
                    <a:gd name="connsiteX4" fmla="*/ 1117709 w 2315200"/>
                    <a:gd name="connsiteY4" fmla="*/ 1983854 h 1983854"/>
                    <a:gd name="connsiteX5" fmla="*/ 0 w 2315200"/>
                    <a:gd name="connsiteY5" fmla="*/ 1338544 h 1983854"/>
                    <a:gd name="connsiteX6" fmla="*/ 40923 w 2315200"/>
                    <a:gd name="connsiteY6" fmla="*/ 1271183 h 1983854"/>
                    <a:gd name="connsiteX7" fmla="*/ 2288819 w 2315200"/>
                    <a:gd name="connsiteY7" fmla="*/ 667 h 1983854"/>
                    <a:gd name="connsiteX8" fmla="*/ 2315200 w 2315200"/>
                    <a:gd name="connsiteY8" fmla="*/ 0 h 1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5200" h="1983854">
                      <a:moveTo>
                        <a:pt x="2315200" y="0"/>
                      </a:moveTo>
                      <a:lnTo>
                        <a:pt x="2315200" y="1293632"/>
                      </a:lnTo>
                      <a:lnTo>
                        <a:pt x="2273990" y="1295713"/>
                      </a:lnTo>
                      <a:cubicBezTo>
                        <a:pt x="1843777" y="1339404"/>
                        <a:pt x="1463959" y="1553568"/>
                        <a:pt x="1203154" y="1869591"/>
                      </a:cubicBezTo>
                      <a:lnTo>
                        <a:pt x="1117709" y="1983854"/>
                      </a:lnTo>
                      <a:lnTo>
                        <a:pt x="0" y="1338544"/>
                      </a:lnTo>
                      <a:lnTo>
                        <a:pt x="40923" y="1271183"/>
                      </a:lnTo>
                      <a:cubicBezTo>
                        <a:pt x="534349" y="540816"/>
                        <a:pt x="1352847" y="48111"/>
                        <a:pt x="2288819" y="667"/>
                      </a:cubicBezTo>
                      <a:lnTo>
                        <a:pt x="2315200" y="0"/>
                      </a:lnTo>
                      <a:close/>
                    </a:path>
                  </a:pathLst>
                </a:custGeom>
                <a:solidFill>
                  <a:srgbClr val="45A8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4" name="Freeform 23"/>
                <p:cNvSpPr/>
                <p:nvPr/>
              </p:nvSpPr>
              <p:spPr>
                <a:xfrm>
                  <a:off x="6038201" y="2249183"/>
                  <a:ext cx="1449628" cy="2674614"/>
                </a:xfrm>
                <a:custGeom>
                  <a:avLst/>
                  <a:gdLst>
                    <a:gd name="connsiteX0" fmla="*/ 1119703 w 1449070"/>
                    <a:gd name="connsiteY0" fmla="*/ 0 h 2674484"/>
                    <a:gd name="connsiteX1" fmla="*/ 1221941 w 1449070"/>
                    <a:gd name="connsiteY1" fmla="*/ 212233 h 2674484"/>
                    <a:gd name="connsiteX2" fmla="*/ 1449070 w 1449070"/>
                    <a:gd name="connsiteY2" fmla="*/ 1337242 h 2674484"/>
                    <a:gd name="connsiteX3" fmla="*/ 1221941 w 1449070"/>
                    <a:gd name="connsiteY3" fmla="*/ 2462251 h 2674484"/>
                    <a:gd name="connsiteX4" fmla="*/ 1119703 w 1449070"/>
                    <a:gd name="connsiteY4" fmla="*/ 2674484 h 2674484"/>
                    <a:gd name="connsiteX5" fmla="*/ 0 w 1449070"/>
                    <a:gd name="connsiteY5" fmla="*/ 2028023 h 2674484"/>
                    <a:gd name="connsiteX6" fmla="*/ 32810 w 1449070"/>
                    <a:gd name="connsiteY6" fmla="*/ 1959912 h 2674484"/>
                    <a:gd name="connsiteX7" fmla="*/ 158521 w 1449070"/>
                    <a:gd name="connsiteY7" fmla="*/ 1337242 h 2674484"/>
                    <a:gd name="connsiteX8" fmla="*/ 32810 w 1449070"/>
                    <a:gd name="connsiteY8" fmla="*/ 714572 h 2674484"/>
                    <a:gd name="connsiteX9" fmla="*/ 0 w 1449070"/>
                    <a:gd name="connsiteY9" fmla="*/ 646462 h 2674484"/>
                    <a:gd name="connsiteX10" fmla="*/ 1119703 w 1449070"/>
                    <a:gd name="connsiteY10" fmla="*/ 0 h 26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9070" h="2674484">
                      <a:moveTo>
                        <a:pt x="1119703" y="0"/>
                      </a:moveTo>
                      <a:lnTo>
                        <a:pt x="1221941" y="212233"/>
                      </a:lnTo>
                      <a:cubicBezTo>
                        <a:pt x="1368195" y="558016"/>
                        <a:pt x="1449070" y="938184"/>
                        <a:pt x="1449070" y="1337242"/>
                      </a:cubicBezTo>
                      <a:cubicBezTo>
                        <a:pt x="1449070" y="1736300"/>
                        <a:pt x="1368195" y="2116469"/>
                        <a:pt x="1221941" y="2462251"/>
                      </a:cubicBezTo>
                      <a:lnTo>
                        <a:pt x="1119703" y="2674484"/>
                      </a:lnTo>
                      <a:lnTo>
                        <a:pt x="0" y="2028023"/>
                      </a:lnTo>
                      <a:lnTo>
                        <a:pt x="32810" y="1959912"/>
                      </a:lnTo>
                      <a:cubicBezTo>
                        <a:pt x="113758" y="1768528"/>
                        <a:pt x="158521" y="1558113"/>
                        <a:pt x="158521" y="1337242"/>
                      </a:cubicBezTo>
                      <a:cubicBezTo>
                        <a:pt x="158521" y="1116372"/>
                        <a:pt x="113758" y="905956"/>
                        <a:pt x="32810" y="714572"/>
                      </a:cubicBezTo>
                      <a:lnTo>
                        <a:pt x="0" y="646462"/>
                      </a:lnTo>
                      <a:lnTo>
                        <a:pt x="1119703" y="0"/>
                      </a:lnTo>
                      <a:close/>
                    </a:path>
                  </a:pathLst>
                </a:custGeom>
                <a:solidFill>
                  <a:srgbClr val="A945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 name="Freeform 24"/>
                <p:cNvSpPr/>
                <p:nvPr/>
              </p:nvSpPr>
              <p:spPr>
                <a:xfrm>
                  <a:off x="1707361" y="2249183"/>
                  <a:ext cx="1449628" cy="2674614"/>
                </a:xfrm>
                <a:custGeom>
                  <a:avLst/>
                  <a:gdLst>
                    <a:gd name="connsiteX0" fmla="*/ 329367 w 1449069"/>
                    <a:gd name="connsiteY0" fmla="*/ 0 h 2674482"/>
                    <a:gd name="connsiteX1" fmla="*/ 1449069 w 1449069"/>
                    <a:gd name="connsiteY1" fmla="*/ 646461 h 2674482"/>
                    <a:gd name="connsiteX2" fmla="*/ 1416258 w 1449069"/>
                    <a:gd name="connsiteY2" fmla="*/ 714571 h 2674482"/>
                    <a:gd name="connsiteX3" fmla="*/ 1290547 w 1449069"/>
                    <a:gd name="connsiteY3" fmla="*/ 1337241 h 2674482"/>
                    <a:gd name="connsiteX4" fmla="*/ 1416258 w 1449069"/>
                    <a:gd name="connsiteY4" fmla="*/ 1959911 h 2674482"/>
                    <a:gd name="connsiteX5" fmla="*/ 1449069 w 1449069"/>
                    <a:gd name="connsiteY5" fmla="*/ 2028022 h 2674482"/>
                    <a:gd name="connsiteX6" fmla="*/ 329366 w 1449069"/>
                    <a:gd name="connsiteY6" fmla="*/ 2674482 h 2674482"/>
                    <a:gd name="connsiteX7" fmla="*/ 227129 w 1449069"/>
                    <a:gd name="connsiteY7" fmla="*/ 2462250 h 2674482"/>
                    <a:gd name="connsiteX8" fmla="*/ 0 w 1449069"/>
                    <a:gd name="connsiteY8" fmla="*/ 1337241 h 2674482"/>
                    <a:gd name="connsiteX9" fmla="*/ 227129 w 1449069"/>
                    <a:gd name="connsiteY9" fmla="*/ 212232 h 2674482"/>
                    <a:gd name="connsiteX10" fmla="*/ 329367 w 1449069"/>
                    <a:gd name="connsiteY10" fmla="*/ 0 h 267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9069" h="2674482">
                      <a:moveTo>
                        <a:pt x="329367" y="0"/>
                      </a:moveTo>
                      <a:lnTo>
                        <a:pt x="1449069" y="646461"/>
                      </a:lnTo>
                      <a:lnTo>
                        <a:pt x="1416258" y="714571"/>
                      </a:lnTo>
                      <a:cubicBezTo>
                        <a:pt x="1335310" y="905955"/>
                        <a:pt x="1290547" y="1116371"/>
                        <a:pt x="1290547" y="1337241"/>
                      </a:cubicBezTo>
                      <a:cubicBezTo>
                        <a:pt x="1290547" y="1558112"/>
                        <a:pt x="1335310" y="1768527"/>
                        <a:pt x="1416258" y="1959911"/>
                      </a:cubicBezTo>
                      <a:lnTo>
                        <a:pt x="1449069" y="2028022"/>
                      </a:lnTo>
                      <a:lnTo>
                        <a:pt x="329366" y="2674482"/>
                      </a:lnTo>
                      <a:lnTo>
                        <a:pt x="227129" y="2462250"/>
                      </a:lnTo>
                      <a:cubicBezTo>
                        <a:pt x="80875" y="2116468"/>
                        <a:pt x="0" y="1736299"/>
                        <a:pt x="0" y="1337241"/>
                      </a:cubicBezTo>
                      <a:cubicBezTo>
                        <a:pt x="0" y="938183"/>
                        <a:pt x="80875" y="558015"/>
                        <a:pt x="227129" y="212232"/>
                      </a:cubicBezTo>
                      <a:lnTo>
                        <a:pt x="329367" y="0"/>
                      </a:lnTo>
                      <a:close/>
                    </a:path>
                  </a:pathLst>
                </a:custGeom>
                <a:solidFill>
                  <a:srgbClr val="4F9F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6" name="Freeform 25"/>
                <p:cNvSpPr/>
                <p:nvPr/>
              </p:nvSpPr>
              <p:spPr>
                <a:xfrm>
                  <a:off x="2160495" y="4490727"/>
                  <a:ext cx="2313791" cy="1982904"/>
                </a:xfrm>
                <a:custGeom>
                  <a:avLst/>
                  <a:gdLst>
                    <a:gd name="connsiteX0" fmla="*/ 1117709 w 2315200"/>
                    <a:gd name="connsiteY0" fmla="*/ 0 h 1983854"/>
                    <a:gd name="connsiteX1" fmla="*/ 1203154 w 2315200"/>
                    <a:gd name="connsiteY1" fmla="*/ 114263 h 1983854"/>
                    <a:gd name="connsiteX2" fmla="*/ 2273990 w 2315200"/>
                    <a:gd name="connsiteY2" fmla="*/ 688141 h 1983854"/>
                    <a:gd name="connsiteX3" fmla="*/ 2315200 w 2315200"/>
                    <a:gd name="connsiteY3" fmla="*/ 690222 h 1983854"/>
                    <a:gd name="connsiteX4" fmla="*/ 2315200 w 2315200"/>
                    <a:gd name="connsiteY4" fmla="*/ 1983854 h 1983854"/>
                    <a:gd name="connsiteX5" fmla="*/ 2288819 w 2315200"/>
                    <a:gd name="connsiteY5" fmla="*/ 1983187 h 1983854"/>
                    <a:gd name="connsiteX6" fmla="*/ 40923 w 2315200"/>
                    <a:gd name="connsiteY6" fmla="*/ 712671 h 1983854"/>
                    <a:gd name="connsiteX7" fmla="*/ 0 w 2315200"/>
                    <a:gd name="connsiteY7" fmla="*/ 645310 h 1983854"/>
                    <a:gd name="connsiteX8" fmla="*/ 1117709 w 2315200"/>
                    <a:gd name="connsiteY8" fmla="*/ 0 h 1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5200" h="1983854">
                      <a:moveTo>
                        <a:pt x="1117709" y="0"/>
                      </a:moveTo>
                      <a:lnTo>
                        <a:pt x="1203154" y="114263"/>
                      </a:lnTo>
                      <a:cubicBezTo>
                        <a:pt x="1463959" y="430286"/>
                        <a:pt x="1843777" y="644451"/>
                        <a:pt x="2273990" y="688141"/>
                      </a:cubicBezTo>
                      <a:lnTo>
                        <a:pt x="2315200" y="690222"/>
                      </a:lnTo>
                      <a:lnTo>
                        <a:pt x="2315200" y="1983854"/>
                      </a:lnTo>
                      <a:lnTo>
                        <a:pt x="2288819" y="1983187"/>
                      </a:lnTo>
                      <a:cubicBezTo>
                        <a:pt x="1352847" y="1935743"/>
                        <a:pt x="534349" y="1443038"/>
                        <a:pt x="40923" y="712671"/>
                      </a:cubicBezTo>
                      <a:lnTo>
                        <a:pt x="0" y="645310"/>
                      </a:lnTo>
                      <a:lnTo>
                        <a:pt x="1117709" y="0"/>
                      </a:lnTo>
                      <a:close/>
                    </a:path>
                  </a:pathLst>
                </a:custGeom>
                <a:solidFill>
                  <a:srgbClr val="90B1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7" name="Freeform 26"/>
                <p:cNvSpPr/>
                <p:nvPr/>
              </p:nvSpPr>
              <p:spPr>
                <a:xfrm>
                  <a:off x="4720903" y="4490727"/>
                  <a:ext cx="2313791" cy="1982904"/>
                </a:xfrm>
                <a:custGeom>
                  <a:avLst/>
                  <a:gdLst>
                    <a:gd name="connsiteX0" fmla="*/ 1197491 w 2315202"/>
                    <a:gd name="connsiteY0" fmla="*/ 0 h 1983854"/>
                    <a:gd name="connsiteX1" fmla="*/ 2315202 w 2315202"/>
                    <a:gd name="connsiteY1" fmla="*/ 645311 h 1983854"/>
                    <a:gd name="connsiteX2" fmla="*/ 2274279 w 2315202"/>
                    <a:gd name="connsiteY2" fmla="*/ 712671 h 1983854"/>
                    <a:gd name="connsiteX3" fmla="*/ 26383 w 2315202"/>
                    <a:gd name="connsiteY3" fmla="*/ 1983187 h 1983854"/>
                    <a:gd name="connsiteX4" fmla="*/ 0 w 2315202"/>
                    <a:gd name="connsiteY4" fmla="*/ 1983854 h 1983854"/>
                    <a:gd name="connsiteX5" fmla="*/ 0 w 2315202"/>
                    <a:gd name="connsiteY5" fmla="*/ 690222 h 1983854"/>
                    <a:gd name="connsiteX6" fmla="*/ 41210 w 2315202"/>
                    <a:gd name="connsiteY6" fmla="*/ 688141 h 1983854"/>
                    <a:gd name="connsiteX7" fmla="*/ 1112046 w 2315202"/>
                    <a:gd name="connsiteY7" fmla="*/ 114263 h 1983854"/>
                    <a:gd name="connsiteX8" fmla="*/ 1197491 w 2315202"/>
                    <a:gd name="connsiteY8" fmla="*/ 0 h 1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5202" h="1983854">
                      <a:moveTo>
                        <a:pt x="1197491" y="0"/>
                      </a:moveTo>
                      <a:lnTo>
                        <a:pt x="2315202" y="645311"/>
                      </a:lnTo>
                      <a:lnTo>
                        <a:pt x="2274279" y="712671"/>
                      </a:lnTo>
                      <a:cubicBezTo>
                        <a:pt x="1780853" y="1443038"/>
                        <a:pt x="962355" y="1935743"/>
                        <a:pt x="26383" y="1983187"/>
                      </a:cubicBezTo>
                      <a:lnTo>
                        <a:pt x="0" y="1983854"/>
                      </a:lnTo>
                      <a:lnTo>
                        <a:pt x="0" y="690222"/>
                      </a:lnTo>
                      <a:lnTo>
                        <a:pt x="41210" y="688141"/>
                      </a:lnTo>
                      <a:cubicBezTo>
                        <a:pt x="471424" y="644451"/>
                        <a:pt x="851241" y="430286"/>
                        <a:pt x="1112046" y="114263"/>
                      </a:cubicBezTo>
                      <a:lnTo>
                        <a:pt x="1197491" y="0"/>
                      </a:lnTo>
                      <a:close/>
                    </a:path>
                  </a:pathLst>
                </a:custGeom>
                <a:solidFill>
                  <a:srgbClr val="D572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68"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grpSp>
        </p:grpSp>
        <p:grpSp>
          <p:nvGrpSpPr>
            <p:cNvPr id="110607" name="Group 15"/>
            <p:cNvGrpSpPr>
              <a:grpSpLocks/>
            </p:cNvGrpSpPr>
            <p:nvPr/>
          </p:nvGrpSpPr>
          <p:grpSpPr bwMode="auto">
            <a:xfrm>
              <a:off x="3494897" y="3206605"/>
              <a:ext cx="2421299" cy="705091"/>
              <a:chOff x="3276683" y="3228795"/>
              <a:chExt cx="2954444" cy="705091"/>
            </a:xfrm>
          </p:grpSpPr>
          <p:sp>
            <p:nvSpPr>
              <p:cNvPr id="17" name="Rectangle 16"/>
              <p:cNvSpPr/>
              <p:nvPr/>
            </p:nvSpPr>
            <p:spPr>
              <a:xfrm>
                <a:off x="3529630" y="3372569"/>
                <a:ext cx="2122644" cy="294611"/>
              </a:xfrm>
              <a:prstGeom prst="rect">
                <a:avLst/>
              </a:prstGeom>
            </p:spPr>
            <p:txBody>
              <a:bodyPr>
                <a:spAutoFit/>
              </a:bodyPr>
              <a:lstStyle/>
              <a:p>
                <a:pPr marL="0" marR="0" lvl="0" indent="0" algn="ctr" defTabSz="257168" rtl="0" eaLnBrk="1" fontAlgn="base" latinLnBrk="0" hangingPunct="1">
                  <a:lnSpc>
                    <a:spcPct val="100000"/>
                  </a:lnSpc>
                  <a:spcBef>
                    <a:spcPct val="0"/>
                  </a:spcBef>
                  <a:spcAft>
                    <a:spcPct val="0"/>
                  </a:spcAft>
                  <a:buClrTx/>
                  <a:buSzTx/>
                  <a:buFontTx/>
                  <a:buNone/>
                  <a:tabLst/>
                  <a:defRPr/>
                </a:pPr>
                <a:r>
                  <a:rPr kumimoji="0" lang="en-US" sz="591" b="0" i="0" u="none" strike="noStrike" kern="1200" cap="none" spc="0" normalizeH="0" baseline="0" noProof="0" dirty="0">
                    <a:ln>
                      <a:noFill/>
                    </a:ln>
                    <a:solidFill>
                      <a:srgbClr val="F2F2F2"/>
                    </a:solidFill>
                    <a:effectLst/>
                    <a:uLnTx/>
                    <a:uFillTx/>
                    <a:latin typeface="Arial"/>
                    <a:ea typeface="Cambria Math" panose="02040503050406030204" pitchFamily="18" charset="0"/>
                    <a:cs typeface="Arial" panose="020B0604020202020204" pitchFamily="34" charset="0"/>
                  </a:rPr>
                  <a:t>.</a:t>
                </a:r>
              </a:p>
            </p:txBody>
          </p:sp>
          <p:sp>
            <p:nvSpPr>
              <p:cNvPr id="110609" name="TextBox 17"/>
              <p:cNvSpPr txBox="1">
                <a:spLocks noChangeArrowheads="1"/>
              </p:cNvSpPr>
              <p:nvPr/>
            </p:nvSpPr>
            <p:spPr bwMode="auto">
              <a:xfrm flipH="1">
                <a:off x="3276683" y="3228795"/>
                <a:ext cx="2954444" cy="70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257168"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125" b="0" i="0" u="none" strike="noStrike" kern="1200" cap="none" spc="0" normalizeH="0" baseline="0" noProof="0" dirty="0">
                    <a:ln>
                      <a:noFill/>
                    </a:ln>
                    <a:solidFill>
                      <a:srgbClr val="F2F2F2"/>
                    </a:solidFill>
                    <a:effectLst/>
                    <a:uLnTx/>
                    <a:uFillTx/>
                    <a:latin typeface="Arial" panose="020B0604020202020204" pitchFamily="34" charset="0"/>
                    <a:ea typeface="MS PGothic" panose="020B0600070205080204" pitchFamily="34" charset="-128"/>
                    <a:cs typeface="Arial" panose="020B0604020202020204" pitchFamily="34" charset="0"/>
                  </a:rPr>
                  <a:t>Clonal Haemopoiesis</a:t>
                </a:r>
              </a:p>
            </p:txBody>
          </p:sp>
        </p:grpSp>
      </p:grpSp>
      <p:grpSp>
        <p:nvGrpSpPr>
          <p:cNvPr id="110598" name="Group 34"/>
          <p:cNvGrpSpPr>
            <a:grpSpLocks/>
          </p:cNvGrpSpPr>
          <p:nvPr/>
        </p:nvGrpSpPr>
        <p:grpSpPr bwMode="auto">
          <a:xfrm rot="5400000">
            <a:off x="4663940" y="1449291"/>
            <a:ext cx="1774739" cy="1945918"/>
            <a:chOff x="4030464" y="1077164"/>
            <a:chExt cx="1852015" cy="2168862"/>
          </a:xfrm>
        </p:grpSpPr>
        <p:sp>
          <p:nvSpPr>
            <p:cNvPr id="36" name="TextBox 35"/>
            <p:cNvSpPr txBox="1"/>
            <p:nvPr/>
          </p:nvSpPr>
          <p:spPr>
            <a:xfrm>
              <a:off x="4030464" y="1708082"/>
              <a:ext cx="529943" cy="1537944"/>
            </a:xfrm>
            <a:prstGeom prst="rect">
              <a:avLst/>
            </a:prstGeom>
            <a:noFill/>
          </p:spPr>
          <p:txBody>
            <a:bodyPr vert="vert270" wrap="square">
              <a:spAutoFit/>
            </a:bodyPr>
            <a:lstStyle/>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CCUS vs ICUS</a:t>
              </a:r>
            </a:p>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   vs MDS</a:t>
              </a:r>
            </a:p>
          </p:txBody>
        </p:sp>
        <p:sp>
          <p:nvSpPr>
            <p:cNvPr id="110605" name="Rectangle 38"/>
            <p:cNvSpPr>
              <a:spLocks noChangeArrowheads="1"/>
            </p:cNvSpPr>
            <p:nvPr/>
          </p:nvSpPr>
          <p:spPr bwMode="auto">
            <a:xfrm>
              <a:off x="4350788" y="1077164"/>
              <a:ext cx="1531691" cy="27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257168"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000" b="0" i="0" u="none" strike="noStrike" kern="1200" cap="none" spc="0" normalizeH="0" baseline="0" noProof="0" dirty="0">
                <a:ln>
                  <a:noFill/>
                </a:ln>
                <a:solidFill>
                  <a:srgbClr val="59595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40" name="TextBox 39"/>
          <p:cNvSpPr txBox="1"/>
          <p:nvPr/>
        </p:nvSpPr>
        <p:spPr>
          <a:xfrm rot="5400000">
            <a:off x="5735584" y="2437835"/>
            <a:ext cx="346249" cy="1076886"/>
          </a:xfrm>
          <a:prstGeom prst="rect">
            <a:avLst/>
          </a:prstGeom>
          <a:noFill/>
        </p:spPr>
        <p:txBody>
          <a:bodyPr vert="vert270" wrap="square">
            <a:spAutoFit/>
          </a:bodyPr>
          <a:lstStyle/>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Old Age</a:t>
            </a:r>
          </a:p>
        </p:txBody>
      </p:sp>
      <p:sp>
        <p:nvSpPr>
          <p:cNvPr id="41" name="TextBox 40"/>
          <p:cNvSpPr txBox="1"/>
          <p:nvPr/>
        </p:nvSpPr>
        <p:spPr>
          <a:xfrm rot="5400000">
            <a:off x="5105937" y="3240922"/>
            <a:ext cx="646331" cy="1610100"/>
          </a:xfrm>
          <a:prstGeom prst="rect">
            <a:avLst/>
          </a:prstGeom>
          <a:noFill/>
        </p:spPr>
        <p:txBody>
          <a:bodyPr vert="vert270" wrap="square">
            <a:spAutoFit/>
          </a:bodyPr>
          <a:lstStyle/>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Post-</a:t>
            </a:r>
          </a:p>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Eltrombopag/</a:t>
            </a:r>
          </a:p>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IST</a:t>
            </a:r>
          </a:p>
        </p:txBody>
      </p:sp>
      <p:sp>
        <p:nvSpPr>
          <p:cNvPr id="42" name="TextBox 41"/>
          <p:cNvSpPr txBox="1"/>
          <p:nvPr/>
        </p:nvSpPr>
        <p:spPr>
          <a:xfrm rot="5400000">
            <a:off x="3021179" y="2167861"/>
            <a:ext cx="830997" cy="1277670"/>
          </a:xfrm>
          <a:prstGeom prst="rect">
            <a:avLst/>
          </a:prstGeom>
          <a:noFill/>
        </p:spPr>
        <p:txBody>
          <a:bodyPr vert="vert270">
            <a:spAutoFit/>
          </a:bodyPr>
          <a:lstStyle/>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AML</a:t>
            </a:r>
          </a:p>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Previous</a:t>
            </a:r>
          </a:p>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Cancer +/-</a:t>
            </a:r>
          </a:p>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chemo</a:t>
            </a:r>
          </a:p>
        </p:txBody>
      </p:sp>
      <p:sp>
        <p:nvSpPr>
          <p:cNvPr id="43" name="TextBox 42"/>
          <p:cNvSpPr txBox="1"/>
          <p:nvPr/>
        </p:nvSpPr>
        <p:spPr>
          <a:xfrm rot="5400000">
            <a:off x="4248890" y="2967546"/>
            <a:ext cx="492443" cy="1842604"/>
          </a:xfrm>
          <a:prstGeom prst="rect">
            <a:avLst/>
          </a:prstGeom>
          <a:noFill/>
        </p:spPr>
        <p:txBody>
          <a:bodyPr vert="vert270" wrap="square">
            <a:spAutoFit/>
          </a:bodyPr>
          <a:lstStyle/>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AA</a:t>
            </a:r>
          </a:p>
        </p:txBody>
      </p:sp>
      <p:sp>
        <p:nvSpPr>
          <p:cNvPr id="44" name="TextBox 43"/>
          <p:cNvSpPr txBox="1"/>
          <p:nvPr/>
        </p:nvSpPr>
        <p:spPr>
          <a:xfrm rot="5400000">
            <a:off x="4209743" y="741753"/>
            <a:ext cx="507831" cy="2127852"/>
          </a:xfrm>
          <a:prstGeom prst="rect">
            <a:avLst/>
          </a:prstGeom>
          <a:noFill/>
        </p:spPr>
        <p:txBody>
          <a:bodyPr vert="vert270" wrap="square">
            <a:spAutoFit/>
          </a:bodyPr>
          <a:lstStyle/>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Post-</a:t>
            </a:r>
          </a:p>
          <a:p>
            <a:pPr marL="0" marR="0" lvl="0" indent="0" algn="l" defTabSz="25716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Transplant</a:t>
            </a:r>
          </a:p>
        </p:txBody>
      </p:sp>
      <p:sp>
        <p:nvSpPr>
          <p:cNvPr id="3" name="TextBox 2"/>
          <p:cNvSpPr txBox="1"/>
          <p:nvPr/>
        </p:nvSpPr>
        <p:spPr>
          <a:xfrm>
            <a:off x="6099621" y="2679739"/>
            <a:ext cx="1908343" cy="276999"/>
          </a:xfrm>
          <a:prstGeom prst="rect">
            <a:avLst/>
          </a:prstGeom>
          <a:solidFill>
            <a:schemeClr val="accent3">
              <a:lumMod val="20000"/>
              <a:lumOff val="80000"/>
            </a:schemeClr>
          </a:solid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ARCH vs CHIP vs CHOP</a:t>
            </a:r>
          </a:p>
        </p:txBody>
      </p:sp>
      <p:sp>
        <p:nvSpPr>
          <p:cNvPr id="34" name="TextBox 33"/>
          <p:cNvSpPr txBox="1"/>
          <p:nvPr/>
        </p:nvSpPr>
        <p:spPr>
          <a:xfrm>
            <a:off x="5859977" y="1355017"/>
            <a:ext cx="1159292" cy="276999"/>
          </a:xfrm>
          <a:prstGeom prst="rect">
            <a:avLst/>
          </a:prstGeom>
          <a:solidFill>
            <a:schemeClr val="accent3">
              <a:lumMod val="20000"/>
              <a:lumOff val="80000"/>
            </a:schemeClr>
          </a:solid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ICUS vs IDUS</a:t>
            </a:r>
          </a:p>
        </p:txBody>
      </p:sp>
      <p:sp>
        <p:nvSpPr>
          <p:cNvPr id="35" name="TextBox 34"/>
          <p:cNvSpPr txBox="1"/>
          <p:nvPr/>
        </p:nvSpPr>
        <p:spPr>
          <a:xfrm>
            <a:off x="3262214" y="921997"/>
            <a:ext cx="1668113" cy="461665"/>
          </a:xfrm>
          <a:prstGeom prst="rect">
            <a:avLst/>
          </a:prstGeom>
          <a:solidFill>
            <a:schemeClr val="accent3">
              <a:lumMod val="20000"/>
              <a:lumOff val="80000"/>
            </a:schemeClr>
          </a:solid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Donor engrafted CHIP</a:t>
            </a:r>
          </a:p>
        </p:txBody>
      </p:sp>
      <p:sp>
        <p:nvSpPr>
          <p:cNvPr id="37" name="TextBox 36"/>
          <p:cNvSpPr txBox="1"/>
          <p:nvPr/>
        </p:nvSpPr>
        <p:spPr>
          <a:xfrm>
            <a:off x="1230773" y="2093156"/>
            <a:ext cx="1172823" cy="830997"/>
          </a:xfrm>
          <a:prstGeom prst="rect">
            <a:avLst/>
          </a:prstGeom>
          <a:solidFill>
            <a:schemeClr val="accent3">
              <a:lumMod val="20000"/>
              <a:lumOff val="80000"/>
            </a:schemeClr>
          </a:solid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Pre-leukaemic vs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CHIP vs germline</a:t>
            </a:r>
          </a:p>
        </p:txBody>
      </p:sp>
      <p:pic>
        <p:nvPicPr>
          <p:cNvPr id="38" name="Picture 2" descr="https://www.nejm.org/na101/home/literatum/publisher/mms/journals/content/nejm/2018/nejm_2018.378.issue-13/nejmoa1716863/20180323/images/img_xlarge/nejmoa1716863_f2.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180" t="3261" r="22452" b="57155"/>
          <a:stretch/>
        </p:blipFill>
        <p:spPr bwMode="auto">
          <a:xfrm>
            <a:off x="1177190" y="85430"/>
            <a:ext cx="2100787" cy="149164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73786" y="3693433"/>
            <a:ext cx="2432714" cy="1446398"/>
            <a:chOff x="2342525" y="1257453"/>
            <a:chExt cx="3243618" cy="1928531"/>
          </a:xfrm>
        </p:grpSpPr>
        <p:sp>
          <p:nvSpPr>
            <p:cNvPr id="45" name="TextBox 44"/>
            <p:cNvSpPr txBox="1"/>
            <p:nvPr/>
          </p:nvSpPr>
          <p:spPr>
            <a:xfrm rot="16200000">
              <a:off x="1727759" y="1940018"/>
              <a:ext cx="1455178" cy="225645"/>
            </a:xfrm>
            <a:prstGeom prst="rect">
              <a:avLst/>
            </a:prstGeom>
            <a:noFill/>
          </p:spPr>
          <p:txBody>
            <a:bodyPr wrap="squar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Overall survival (%)</a:t>
              </a:r>
            </a:p>
          </p:txBody>
        </p:sp>
        <p:sp>
          <p:nvSpPr>
            <p:cNvPr id="46" name="TextBox 45"/>
            <p:cNvSpPr txBox="1"/>
            <p:nvPr/>
          </p:nvSpPr>
          <p:spPr>
            <a:xfrm>
              <a:off x="2775053" y="2857224"/>
              <a:ext cx="241552" cy="159107"/>
            </a:xfrm>
            <a:prstGeom prst="rect">
              <a:avLst/>
            </a:prstGeom>
            <a:noFill/>
          </p:spPr>
          <p:txBody>
            <a:bodyPr wrap="squar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0</a:t>
              </a:r>
            </a:p>
          </p:txBody>
        </p:sp>
        <p:sp>
          <p:nvSpPr>
            <p:cNvPr id="47" name="TextBox 46"/>
            <p:cNvSpPr txBox="1"/>
            <p:nvPr/>
          </p:nvSpPr>
          <p:spPr>
            <a:xfrm>
              <a:off x="3096245" y="2857224"/>
              <a:ext cx="241552" cy="159107"/>
            </a:xfrm>
            <a:prstGeom prst="rect">
              <a:avLst/>
            </a:prstGeom>
            <a:noFill/>
          </p:spPr>
          <p:txBody>
            <a:bodyPr wrap="squar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20</a:t>
              </a:r>
            </a:p>
          </p:txBody>
        </p:sp>
        <p:sp>
          <p:nvSpPr>
            <p:cNvPr id="48" name="TextBox 47"/>
            <p:cNvSpPr txBox="1"/>
            <p:nvPr/>
          </p:nvSpPr>
          <p:spPr>
            <a:xfrm>
              <a:off x="3417437" y="2857224"/>
              <a:ext cx="241552" cy="159107"/>
            </a:xfrm>
            <a:prstGeom prst="rect">
              <a:avLst/>
            </a:prstGeom>
            <a:noFill/>
          </p:spPr>
          <p:txBody>
            <a:bodyPr wrap="squar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40</a:t>
              </a:r>
            </a:p>
          </p:txBody>
        </p:sp>
        <p:sp>
          <p:nvSpPr>
            <p:cNvPr id="49" name="TextBox 48"/>
            <p:cNvSpPr txBox="1"/>
            <p:nvPr/>
          </p:nvSpPr>
          <p:spPr>
            <a:xfrm>
              <a:off x="3738629" y="2857224"/>
              <a:ext cx="241552" cy="159107"/>
            </a:xfrm>
            <a:prstGeom prst="rect">
              <a:avLst/>
            </a:prstGeom>
            <a:noFill/>
          </p:spPr>
          <p:txBody>
            <a:bodyPr wrap="squar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60</a:t>
              </a:r>
            </a:p>
          </p:txBody>
        </p:sp>
        <p:sp>
          <p:nvSpPr>
            <p:cNvPr id="50" name="TextBox 49"/>
            <p:cNvSpPr txBox="1"/>
            <p:nvPr/>
          </p:nvSpPr>
          <p:spPr>
            <a:xfrm>
              <a:off x="4381013" y="2857224"/>
              <a:ext cx="241552" cy="159107"/>
            </a:xfrm>
            <a:prstGeom prst="rect">
              <a:avLst/>
            </a:prstGeom>
            <a:noFill/>
          </p:spPr>
          <p:txBody>
            <a:bodyPr wrap="squar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100</a:t>
              </a:r>
            </a:p>
          </p:txBody>
        </p:sp>
        <p:sp>
          <p:nvSpPr>
            <p:cNvPr id="51" name="TextBox 50"/>
            <p:cNvSpPr txBox="1"/>
            <p:nvPr/>
          </p:nvSpPr>
          <p:spPr>
            <a:xfrm>
              <a:off x="5344591" y="2857224"/>
              <a:ext cx="241552" cy="159107"/>
            </a:xfrm>
            <a:prstGeom prst="rect">
              <a:avLst/>
            </a:prstGeom>
            <a:noFill/>
          </p:spPr>
          <p:txBody>
            <a:bodyPr wrap="squar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160</a:t>
              </a:r>
            </a:p>
          </p:txBody>
        </p:sp>
        <p:sp>
          <p:nvSpPr>
            <p:cNvPr id="52" name="TextBox 51"/>
            <p:cNvSpPr txBox="1"/>
            <p:nvPr/>
          </p:nvSpPr>
          <p:spPr>
            <a:xfrm>
              <a:off x="4059821" y="2857224"/>
              <a:ext cx="241552" cy="159107"/>
            </a:xfrm>
            <a:prstGeom prst="rect">
              <a:avLst/>
            </a:prstGeom>
            <a:noFill/>
          </p:spPr>
          <p:txBody>
            <a:bodyPr wrap="squar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80</a:t>
              </a:r>
            </a:p>
          </p:txBody>
        </p:sp>
        <p:sp>
          <p:nvSpPr>
            <p:cNvPr id="53" name="TextBox 52"/>
            <p:cNvSpPr txBox="1"/>
            <p:nvPr/>
          </p:nvSpPr>
          <p:spPr>
            <a:xfrm>
              <a:off x="4702205" y="2857224"/>
              <a:ext cx="241552" cy="159107"/>
            </a:xfrm>
            <a:prstGeom prst="rect">
              <a:avLst/>
            </a:prstGeom>
            <a:noFill/>
          </p:spPr>
          <p:txBody>
            <a:bodyPr wrap="squar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120</a:t>
              </a:r>
            </a:p>
          </p:txBody>
        </p:sp>
        <p:cxnSp>
          <p:nvCxnSpPr>
            <p:cNvPr id="54" name="Straight Connector 53"/>
            <p:cNvCxnSpPr/>
            <p:nvPr/>
          </p:nvCxnSpPr>
          <p:spPr>
            <a:xfrm flipH="1">
              <a:off x="2895829" y="2780430"/>
              <a:ext cx="2569538"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a:off x="2863429" y="2812830"/>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H="1">
              <a:off x="3184621" y="2812830"/>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H="1">
              <a:off x="3505813" y="2812830"/>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a:off x="3827005" y="2812830"/>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flipH="1">
              <a:off x="4469389" y="2812830"/>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a:off x="5432967" y="2812830"/>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H="1">
              <a:off x="4148197" y="2812830"/>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H="1">
              <a:off x="4790581" y="2812830"/>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895829" y="3022083"/>
              <a:ext cx="2569538" cy="163901"/>
            </a:xfrm>
            <a:prstGeom prst="rect">
              <a:avLst/>
            </a:prstGeom>
            <a:noFill/>
          </p:spPr>
          <p:txBody>
            <a:bodyPr wrap="squar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Months</a:t>
              </a:r>
            </a:p>
          </p:txBody>
        </p:sp>
        <p:sp>
          <p:nvSpPr>
            <p:cNvPr id="64" name="TextBox 63"/>
            <p:cNvSpPr txBox="1"/>
            <p:nvPr/>
          </p:nvSpPr>
          <p:spPr>
            <a:xfrm>
              <a:off x="2455347" y="2712631"/>
              <a:ext cx="323936" cy="127818"/>
            </a:xfrm>
            <a:prstGeom prst="rect">
              <a:avLst/>
            </a:prstGeom>
            <a:noFill/>
          </p:spPr>
          <p:txBody>
            <a:bodyPr wrap="square" lIns="0" tIns="0" rIns="0" bIns="0" rtlCol="0" anchor="ctr">
              <a:no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0</a:t>
              </a:r>
            </a:p>
          </p:txBody>
        </p:sp>
        <p:sp>
          <p:nvSpPr>
            <p:cNvPr id="65" name="TextBox 64"/>
            <p:cNvSpPr txBox="1"/>
            <p:nvPr/>
          </p:nvSpPr>
          <p:spPr>
            <a:xfrm>
              <a:off x="2455347" y="2421597"/>
              <a:ext cx="323936" cy="127818"/>
            </a:xfrm>
            <a:prstGeom prst="rect">
              <a:avLst/>
            </a:prstGeom>
            <a:noFill/>
          </p:spPr>
          <p:txBody>
            <a:bodyPr wrap="square" lIns="0" tIns="0" rIns="0" bIns="0" rtlCol="0" anchor="ctr">
              <a:no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20</a:t>
              </a:r>
            </a:p>
          </p:txBody>
        </p:sp>
        <p:sp>
          <p:nvSpPr>
            <p:cNvPr id="66" name="TextBox 65"/>
            <p:cNvSpPr txBox="1"/>
            <p:nvPr/>
          </p:nvSpPr>
          <p:spPr>
            <a:xfrm>
              <a:off x="2455347" y="1839525"/>
              <a:ext cx="323936" cy="127818"/>
            </a:xfrm>
            <a:prstGeom prst="rect">
              <a:avLst/>
            </a:prstGeom>
            <a:noFill/>
          </p:spPr>
          <p:txBody>
            <a:bodyPr wrap="square" lIns="0" tIns="0" rIns="0" bIns="0" rtlCol="0" anchor="ctr">
              <a:no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60</a:t>
              </a:r>
            </a:p>
          </p:txBody>
        </p:sp>
        <p:sp>
          <p:nvSpPr>
            <p:cNvPr id="67" name="TextBox 66"/>
            <p:cNvSpPr txBox="1"/>
            <p:nvPr/>
          </p:nvSpPr>
          <p:spPr>
            <a:xfrm>
              <a:off x="2455347" y="1548489"/>
              <a:ext cx="323936" cy="127818"/>
            </a:xfrm>
            <a:prstGeom prst="rect">
              <a:avLst/>
            </a:prstGeom>
            <a:noFill/>
          </p:spPr>
          <p:txBody>
            <a:bodyPr wrap="square" lIns="0" tIns="0" rIns="0" bIns="0" rtlCol="0" anchor="ctr">
              <a:no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80</a:t>
              </a:r>
            </a:p>
          </p:txBody>
        </p:sp>
        <p:sp>
          <p:nvSpPr>
            <p:cNvPr id="68" name="TextBox 67"/>
            <p:cNvSpPr txBox="1"/>
            <p:nvPr/>
          </p:nvSpPr>
          <p:spPr>
            <a:xfrm>
              <a:off x="2455347" y="1257453"/>
              <a:ext cx="323936" cy="127818"/>
            </a:xfrm>
            <a:prstGeom prst="rect">
              <a:avLst/>
            </a:prstGeom>
            <a:noFill/>
          </p:spPr>
          <p:txBody>
            <a:bodyPr wrap="square" lIns="0" tIns="0" rIns="0" bIns="0" rtlCol="0" anchor="ctr">
              <a:no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100</a:t>
              </a:r>
            </a:p>
          </p:txBody>
        </p:sp>
        <p:sp>
          <p:nvSpPr>
            <p:cNvPr id="69" name="TextBox 68"/>
            <p:cNvSpPr txBox="1"/>
            <p:nvPr/>
          </p:nvSpPr>
          <p:spPr>
            <a:xfrm>
              <a:off x="2455347" y="2130561"/>
              <a:ext cx="323936" cy="127818"/>
            </a:xfrm>
            <a:prstGeom prst="rect">
              <a:avLst/>
            </a:prstGeom>
            <a:noFill/>
          </p:spPr>
          <p:txBody>
            <a:bodyPr wrap="square" lIns="0" tIns="0" rIns="0" bIns="0" rtlCol="0" anchor="ctr">
              <a:no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40</a:t>
              </a:r>
            </a:p>
          </p:txBody>
        </p:sp>
        <p:cxnSp>
          <p:nvCxnSpPr>
            <p:cNvPr id="70" name="Straight Connector 69"/>
            <p:cNvCxnSpPr/>
            <p:nvPr/>
          </p:nvCxnSpPr>
          <p:spPr>
            <a:xfrm>
              <a:off x="2895829" y="1325252"/>
              <a:ext cx="0" cy="1455178"/>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2831029" y="2780430"/>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2831029" y="2489396"/>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2831029" y="1907324"/>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2831029" y="161628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2831029" y="1325252"/>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2831029" y="2198360"/>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023397" y="2857224"/>
              <a:ext cx="241552" cy="159107"/>
            </a:xfrm>
            <a:prstGeom prst="rect">
              <a:avLst/>
            </a:prstGeom>
            <a:noFill/>
          </p:spPr>
          <p:txBody>
            <a:bodyPr wrap="squar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140</a:t>
              </a:r>
            </a:p>
          </p:txBody>
        </p:sp>
        <p:cxnSp>
          <p:nvCxnSpPr>
            <p:cNvPr id="78" name="Straight Connector 77"/>
            <p:cNvCxnSpPr/>
            <p:nvPr/>
          </p:nvCxnSpPr>
          <p:spPr>
            <a:xfrm rot="5400000" flipH="1">
              <a:off x="5111773" y="2812830"/>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132706" y="1326342"/>
              <a:ext cx="1359362" cy="133443"/>
            </a:xfrm>
            <a:prstGeom prst="rect">
              <a:avLst/>
            </a:prstGeom>
            <a:noFill/>
          </p:spPr>
          <p:txBody>
            <a:bodyPr wrap="square" lIns="0" tIns="0" rIns="0" bIns="0" rtlCol="0"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 b="1" i="1" u="none" strike="noStrike" kern="1200" cap="none" spc="0" normalizeH="0" baseline="0" noProof="0" dirty="0">
                  <a:ln>
                    <a:noFill/>
                  </a:ln>
                  <a:solidFill>
                    <a:srgbClr val="595959"/>
                  </a:solidFill>
                  <a:effectLst/>
                  <a:uLnTx/>
                  <a:uFillTx/>
                  <a:latin typeface="Arial"/>
                  <a:ea typeface="+mn-ea"/>
                  <a:cs typeface="Arial" panose="020B0604020202020204" pitchFamily="34" charset="0"/>
                </a:rPr>
                <a:t>PIGA, BCOR</a:t>
              </a:r>
              <a:r>
                <a:rPr kumimoji="0" lang="en-US" sz="60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 or </a:t>
              </a:r>
              <a:r>
                <a:rPr kumimoji="0" lang="en-US" sz="600" b="1" i="1" u="none" strike="noStrike" kern="1200" cap="none" spc="0" normalizeH="0" baseline="0" noProof="0" dirty="0">
                  <a:ln>
                    <a:noFill/>
                  </a:ln>
                  <a:solidFill>
                    <a:srgbClr val="595959"/>
                  </a:solidFill>
                  <a:effectLst/>
                  <a:uLnTx/>
                  <a:uFillTx/>
                  <a:latin typeface="Arial"/>
                  <a:ea typeface="+mn-ea"/>
                  <a:cs typeface="Arial" panose="020B0604020202020204" pitchFamily="34" charset="0"/>
                </a:rPr>
                <a:t>BCORL1</a:t>
              </a:r>
            </a:p>
          </p:txBody>
        </p:sp>
        <p:sp>
          <p:nvSpPr>
            <p:cNvPr id="80" name="TextBox 79"/>
            <p:cNvSpPr txBox="1"/>
            <p:nvPr/>
          </p:nvSpPr>
          <p:spPr>
            <a:xfrm>
              <a:off x="3918085" y="2095654"/>
              <a:ext cx="1200327" cy="252388"/>
            </a:xfrm>
            <a:prstGeom prst="rect">
              <a:avLst/>
            </a:prstGeom>
            <a:noFill/>
          </p:spPr>
          <p:txBody>
            <a:bodyPr wrap="square" lIns="0" tIns="0" rIns="0" bIns="0" rtlCol="0" anchor="t" anchorCtr="0">
              <a:no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600" b="1" i="1" u="none" strike="noStrike" kern="1200" cap="none" spc="0" normalizeH="0" baseline="0" noProof="0" dirty="0">
                  <a:ln>
                    <a:noFill/>
                  </a:ln>
                  <a:solidFill>
                    <a:srgbClr val="595959"/>
                  </a:solidFill>
                  <a:effectLst/>
                  <a:uLnTx/>
                  <a:uFillTx/>
                  <a:latin typeface="Arial"/>
                  <a:ea typeface="+mn-ea"/>
                  <a:cs typeface="Arial" panose="020B0604020202020204" pitchFamily="34" charset="0"/>
                </a:rPr>
                <a:t>DNMT3A, ASXL1, TP53, RUNX1, CSMD1</a:t>
              </a:r>
            </a:p>
          </p:txBody>
        </p:sp>
        <p:sp>
          <p:nvSpPr>
            <p:cNvPr id="81" name="TextBox 80"/>
            <p:cNvSpPr txBox="1"/>
            <p:nvPr/>
          </p:nvSpPr>
          <p:spPr>
            <a:xfrm>
              <a:off x="4764530" y="1812498"/>
              <a:ext cx="700837" cy="128954"/>
            </a:xfrm>
            <a:prstGeom prst="rect">
              <a:avLst/>
            </a:prstGeom>
            <a:noFill/>
          </p:spPr>
          <p:txBody>
            <a:bodyPr wrap="square" lIns="0" tIns="0" rIns="0" bIns="0" rtlCol="0" anchor="t" anchorCtr="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srgbClr val="595959"/>
                  </a:solidFill>
                  <a:effectLst/>
                  <a:uLnTx/>
                  <a:uFillTx/>
                  <a:latin typeface="Arial"/>
                  <a:ea typeface="+mn-ea"/>
                  <a:cs typeface="Arial" panose="020B0604020202020204" pitchFamily="34" charset="0"/>
                </a:rPr>
                <a:t>Unmutated</a:t>
              </a:r>
              <a:endParaRPr kumimoji="0" lang="en-US" sz="60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endParaRPr>
            </a:p>
          </p:txBody>
        </p:sp>
        <p:sp>
          <p:nvSpPr>
            <p:cNvPr id="82" name="TextBox 81"/>
            <p:cNvSpPr txBox="1"/>
            <p:nvPr/>
          </p:nvSpPr>
          <p:spPr>
            <a:xfrm>
              <a:off x="4906669" y="2597833"/>
              <a:ext cx="558698" cy="114798"/>
            </a:xfrm>
            <a:prstGeom prst="rect">
              <a:avLst/>
            </a:prstGeom>
            <a:noFill/>
          </p:spPr>
          <p:txBody>
            <a:bodyPr wrap="square" lIns="0" tIns="0" rIns="0" bIns="0" rtlCol="0" anchor="t" anchorCtr="0">
              <a:no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600" b="1" i="1" u="none" strike="noStrike" kern="1200" cap="none" spc="0" normalizeH="0" baseline="0" noProof="0" dirty="0">
                  <a:ln>
                    <a:noFill/>
                  </a:ln>
                  <a:solidFill>
                    <a:srgbClr val="595959"/>
                  </a:solidFill>
                  <a:effectLst/>
                  <a:uLnTx/>
                  <a:uFillTx/>
                  <a:latin typeface="Arial"/>
                  <a:ea typeface="+mn-ea"/>
                  <a:cs typeface="Arial" panose="020B0604020202020204" pitchFamily="34" charset="0"/>
                </a:rPr>
                <a:t>P</a:t>
              </a:r>
              <a:r>
                <a:rPr kumimoji="0" lang="en-US" sz="600" b="1"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=0.008</a:t>
              </a:r>
            </a:p>
          </p:txBody>
        </p:sp>
        <p:sp>
          <p:nvSpPr>
            <p:cNvPr id="84" name="AutoShape 2"/>
            <p:cNvSpPr>
              <a:spLocks/>
            </p:cNvSpPr>
            <p:nvPr/>
          </p:nvSpPr>
          <p:spPr bwMode="auto">
            <a:xfrm>
              <a:off x="2895830" y="1325252"/>
              <a:ext cx="2569538" cy="287390"/>
            </a:xfrm>
            <a:custGeom>
              <a:avLst/>
              <a:gdLst/>
              <a:ahLst/>
              <a:cxnLst/>
              <a:rect l="0" t="0" r="r" b="b"/>
              <a:pathLst>
                <a:path w="21600" h="21600">
                  <a:moveTo>
                    <a:pt x="0" y="0"/>
                  </a:moveTo>
                  <a:lnTo>
                    <a:pt x="1223" y="0"/>
                  </a:lnTo>
                  <a:lnTo>
                    <a:pt x="1223" y="3026"/>
                  </a:lnTo>
                  <a:lnTo>
                    <a:pt x="2522" y="3026"/>
                  </a:lnTo>
                  <a:lnTo>
                    <a:pt x="2522" y="6270"/>
                  </a:lnTo>
                  <a:lnTo>
                    <a:pt x="6167" y="6270"/>
                  </a:lnTo>
                  <a:lnTo>
                    <a:pt x="6167" y="9957"/>
                  </a:lnTo>
                  <a:lnTo>
                    <a:pt x="8013" y="9957"/>
                  </a:lnTo>
                  <a:lnTo>
                    <a:pt x="8013" y="14392"/>
                  </a:lnTo>
                  <a:lnTo>
                    <a:pt x="12821" y="14392"/>
                  </a:lnTo>
                  <a:lnTo>
                    <a:pt x="12821" y="21600"/>
                  </a:lnTo>
                  <a:lnTo>
                    <a:pt x="21600" y="21600"/>
                  </a:lnTo>
                </a:path>
              </a:pathLst>
            </a:custGeom>
            <a:noFill/>
            <a:ln w="19050" cap="flat" cmpd="sng">
              <a:solidFill>
                <a:schemeClr val="accent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85" name="AutoShape 3"/>
            <p:cNvSpPr>
              <a:spLocks/>
            </p:cNvSpPr>
            <p:nvPr/>
          </p:nvSpPr>
          <p:spPr bwMode="auto">
            <a:xfrm>
              <a:off x="2895830" y="1325252"/>
              <a:ext cx="2469917" cy="456285"/>
            </a:xfrm>
            <a:custGeom>
              <a:avLst/>
              <a:gdLst/>
              <a:ahLst/>
              <a:cxnLst/>
              <a:rect l="0" t="0" r="r" b="b"/>
              <a:pathLst>
                <a:path w="21600" h="21600">
                  <a:moveTo>
                    <a:pt x="21600" y="21600"/>
                  </a:moveTo>
                  <a:lnTo>
                    <a:pt x="13967" y="21600"/>
                  </a:lnTo>
                  <a:lnTo>
                    <a:pt x="13967" y="19765"/>
                  </a:lnTo>
                  <a:lnTo>
                    <a:pt x="13188" y="19765"/>
                  </a:lnTo>
                  <a:lnTo>
                    <a:pt x="13188" y="18193"/>
                  </a:lnTo>
                  <a:lnTo>
                    <a:pt x="11033" y="18193"/>
                  </a:lnTo>
                  <a:lnTo>
                    <a:pt x="11033" y="17144"/>
                  </a:lnTo>
                  <a:lnTo>
                    <a:pt x="10598" y="17144"/>
                  </a:lnTo>
                  <a:lnTo>
                    <a:pt x="10598" y="16218"/>
                  </a:lnTo>
                  <a:lnTo>
                    <a:pt x="10250" y="16218"/>
                  </a:lnTo>
                  <a:lnTo>
                    <a:pt x="10250" y="15257"/>
                  </a:lnTo>
                  <a:lnTo>
                    <a:pt x="7882" y="15257"/>
                  </a:lnTo>
                  <a:lnTo>
                    <a:pt x="7882" y="14558"/>
                  </a:lnTo>
                  <a:lnTo>
                    <a:pt x="6099" y="14558"/>
                  </a:lnTo>
                  <a:lnTo>
                    <a:pt x="6099" y="14174"/>
                  </a:lnTo>
                  <a:lnTo>
                    <a:pt x="5437" y="14174"/>
                  </a:lnTo>
                  <a:lnTo>
                    <a:pt x="5437" y="13126"/>
                  </a:lnTo>
                  <a:lnTo>
                    <a:pt x="5241" y="13126"/>
                  </a:lnTo>
                  <a:lnTo>
                    <a:pt x="5241" y="12619"/>
                  </a:lnTo>
                  <a:lnTo>
                    <a:pt x="5037" y="12619"/>
                  </a:lnTo>
                  <a:lnTo>
                    <a:pt x="5037" y="11448"/>
                  </a:lnTo>
                  <a:lnTo>
                    <a:pt x="4854" y="11448"/>
                  </a:lnTo>
                  <a:lnTo>
                    <a:pt x="4854" y="10015"/>
                  </a:lnTo>
                  <a:lnTo>
                    <a:pt x="4761" y="10015"/>
                  </a:lnTo>
                  <a:lnTo>
                    <a:pt x="4761" y="9386"/>
                  </a:lnTo>
                  <a:lnTo>
                    <a:pt x="4661" y="9386"/>
                  </a:lnTo>
                  <a:lnTo>
                    <a:pt x="4661" y="8880"/>
                  </a:lnTo>
                  <a:lnTo>
                    <a:pt x="4341" y="8880"/>
                  </a:lnTo>
                  <a:lnTo>
                    <a:pt x="4341" y="8425"/>
                  </a:lnTo>
                  <a:lnTo>
                    <a:pt x="3872" y="8425"/>
                  </a:lnTo>
                  <a:lnTo>
                    <a:pt x="3872" y="7639"/>
                  </a:lnTo>
                  <a:lnTo>
                    <a:pt x="3644" y="7639"/>
                  </a:lnTo>
                  <a:lnTo>
                    <a:pt x="3644" y="7080"/>
                  </a:lnTo>
                  <a:lnTo>
                    <a:pt x="3465" y="7080"/>
                  </a:lnTo>
                  <a:lnTo>
                    <a:pt x="3465" y="6643"/>
                  </a:lnTo>
                  <a:lnTo>
                    <a:pt x="2865" y="6643"/>
                  </a:lnTo>
                  <a:lnTo>
                    <a:pt x="2865" y="6241"/>
                  </a:lnTo>
                  <a:lnTo>
                    <a:pt x="2638" y="6241"/>
                  </a:lnTo>
                  <a:lnTo>
                    <a:pt x="2638" y="5804"/>
                  </a:lnTo>
                  <a:lnTo>
                    <a:pt x="2403" y="5804"/>
                  </a:lnTo>
                  <a:lnTo>
                    <a:pt x="2403" y="4965"/>
                  </a:lnTo>
                  <a:lnTo>
                    <a:pt x="1986" y="4965"/>
                  </a:lnTo>
                  <a:lnTo>
                    <a:pt x="1986" y="4494"/>
                  </a:lnTo>
                  <a:lnTo>
                    <a:pt x="1827" y="4494"/>
                  </a:lnTo>
                  <a:lnTo>
                    <a:pt x="1827" y="4022"/>
                  </a:lnTo>
                  <a:lnTo>
                    <a:pt x="1748" y="4022"/>
                  </a:lnTo>
                  <a:lnTo>
                    <a:pt x="1748" y="3533"/>
                  </a:lnTo>
                  <a:lnTo>
                    <a:pt x="1341" y="3533"/>
                  </a:lnTo>
                  <a:lnTo>
                    <a:pt x="1341" y="3113"/>
                  </a:lnTo>
                  <a:lnTo>
                    <a:pt x="1152" y="3113"/>
                  </a:lnTo>
                  <a:lnTo>
                    <a:pt x="1152" y="2432"/>
                  </a:lnTo>
                  <a:lnTo>
                    <a:pt x="886" y="2432"/>
                  </a:lnTo>
                  <a:lnTo>
                    <a:pt x="886" y="1943"/>
                  </a:lnTo>
                  <a:lnTo>
                    <a:pt x="769" y="1943"/>
                  </a:lnTo>
                  <a:lnTo>
                    <a:pt x="769" y="1506"/>
                  </a:lnTo>
                  <a:lnTo>
                    <a:pt x="500" y="1506"/>
                  </a:lnTo>
                  <a:lnTo>
                    <a:pt x="500" y="737"/>
                  </a:lnTo>
                  <a:lnTo>
                    <a:pt x="307" y="737"/>
                  </a:lnTo>
                  <a:lnTo>
                    <a:pt x="307" y="0"/>
                  </a:lnTo>
                  <a:lnTo>
                    <a:pt x="0" y="0"/>
                  </a:lnTo>
                </a:path>
              </a:pathLst>
            </a:custGeom>
            <a:noFill/>
            <a:ln w="19050" cap="flat" cmpd="sng">
              <a:solidFill>
                <a:schemeClr val="accent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86" name="AutoShape 4"/>
            <p:cNvSpPr>
              <a:spLocks/>
            </p:cNvSpPr>
            <p:nvPr/>
          </p:nvSpPr>
          <p:spPr bwMode="auto">
            <a:xfrm>
              <a:off x="2895830" y="1325252"/>
              <a:ext cx="2509422" cy="961361"/>
            </a:xfrm>
            <a:custGeom>
              <a:avLst/>
              <a:gdLst/>
              <a:ahLst/>
              <a:cxnLst/>
              <a:rect l="0" t="0" r="r" b="b"/>
              <a:pathLst>
                <a:path w="21600" h="21600">
                  <a:moveTo>
                    <a:pt x="0" y="0"/>
                  </a:moveTo>
                  <a:lnTo>
                    <a:pt x="350" y="0"/>
                  </a:lnTo>
                  <a:lnTo>
                    <a:pt x="350" y="1112"/>
                  </a:lnTo>
                  <a:lnTo>
                    <a:pt x="1252" y="1112"/>
                  </a:lnTo>
                  <a:lnTo>
                    <a:pt x="1252" y="2323"/>
                  </a:lnTo>
                  <a:lnTo>
                    <a:pt x="2389" y="2323"/>
                  </a:lnTo>
                  <a:lnTo>
                    <a:pt x="2389" y="3650"/>
                  </a:lnTo>
                  <a:lnTo>
                    <a:pt x="2830" y="3650"/>
                  </a:lnTo>
                  <a:lnTo>
                    <a:pt x="2830" y="4827"/>
                  </a:lnTo>
                  <a:lnTo>
                    <a:pt x="3105" y="4827"/>
                  </a:lnTo>
                  <a:lnTo>
                    <a:pt x="3105" y="6236"/>
                  </a:lnTo>
                  <a:lnTo>
                    <a:pt x="3183" y="6236"/>
                  </a:lnTo>
                  <a:lnTo>
                    <a:pt x="3183" y="8633"/>
                  </a:lnTo>
                  <a:lnTo>
                    <a:pt x="4032" y="8633"/>
                  </a:lnTo>
                  <a:lnTo>
                    <a:pt x="4032" y="9934"/>
                  </a:lnTo>
                  <a:lnTo>
                    <a:pt x="4289" y="9934"/>
                  </a:lnTo>
                  <a:lnTo>
                    <a:pt x="4289" y="11253"/>
                  </a:lnTo>
                  <a:lnTo>
                    <a:pt x="4537" y="11253"/>
                  </a:lnTo>
                  <a:lnTo>
                    <a:pt x="4537" y="12447"/>
                  </a:lnTo>
                  <a:lnTo>
                    <a:pt x="6716" y="12447"/>
                  </a:lnTo>
                  <a:lnTo>
                    <a:pt x="6716" y="13856"/>
                  </a:lnTo>
                  <a:lnTo>
                    <a:pt x="11793" y="13856"/>
                  </a:lnTo>
                  <a:lnTo>
                    <a:pt x="11793" y="15979"/>
                  </a:lnTo>
                  <a:lnTo>
                    <a:pt x="19784" y="15979"/>
                  </a:lnTo>
                  <a:lnTo>
                    <a:pt x="19784" y="21600"/>
                  </a:lnTo>
                  <a:lnTo>
                    <a:pt x="21600" y="21600"/>
                  </a:lnTo>
                </a:path>
              </a:pathLst>
            </a:custGeom>
            <a:noFill/>
            <a:ln w="19050" cap="flat" cmpd="sng">
              <a:solidFill>
                <a:schemeClr val="accent5"/>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grpSp>
      <p:sp>
        <p:nvSpPr>
          <p:cNvPr id="5" name="AutoShape 2" descr="Image result for malcovati CCUS vs ICUS"/>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pic>
        <p:nvPicPr>
          <p:cNvPr id="7" name="Picture 6"/>
          <p:cNvPicPr>
            <a:picLocks noChangeAspect="1"/>
          </p:cNvPicPr>
          <p:nvPr/>
        </p:nvPicPr>
        <p:blipFill rotWithShape="1">
          <a:blip r:embed="rId3"/>
          <a:srcRect l="1095" t="54999" r="51205" b="1350"/>
          <a:stretch/>
        </p:blipFill>
        <p:spPr>
          <a:xfrm>
            <a:off x="5772151" y="321231"/>
            <a:ext cx="2273518" cy="1595000"/>
          </a:xfrm>
          <a:prstGeom prst="rect">
            <a:avLst/>
          </a:prstGeom>
        </p:spPr>
      </p:pic>
      <p:sp>
        <p:nvSpPr>
          <p:cNvPr id="6" name="TextBox 5"/>
          <p:cNvSpPr txBox="1"/>
          <p:nvPr/>
        </p:nvSpPr>
        <p:spPr>
          <a:xfrm>
            <a:off x="7070273" y="569268"/>
            <a:ext cx="671979"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mutated</a:t>
            </a:r>
          </a:p>
        </p:txBody>
      </p:sp>
      <p:sp>
        <p:nvSpPr>
          <p:cNvPr id="83" name="TextBox 82"/>
          <p:cNvSpPr txBox="1"/>
          <p:nvPr/>
        </p:nvSpPr>
        <p:spPr>
          <a:xfrm>
            <a:off x="6989361" y="1251142"/>
            <a:ext cx="822661"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unmutated</a:t>
            </a:r>
          </a:p>
        </p:txBody>
      </p:sp>
      <p:pic>
        <p:nvPicPr>
          <p:cNvPr id="8" name="Picture 7"/>
          <p:cNvPicPr>
            <a:picLocks noChangeAspect="1"/>
          </p:cNvPicPr>
          <p:nvPr/>
        </p:nvPicPr>
        <p:blipFill>
          <a:blip r:embed="rId4"/>
          <a:stretch>
            <a:fillRect/>
          </a:stretch>
        </p:blipFill>
        <p:spPr>
          <a:xfrm>
            <a:off x="6125292" y="1987036"/>
            <a:ext cx="1849930" cy="1436341"/>
          </a:xfrm>
          <a:prstGeom prst="rect">
            <a:avLst/>
          </a:prstGeom>
        </p:spPr>
      </p:pic>
      <p:pic>
        <p:nvPicPr>
          <p:cNvPr id="9" name="Picture 8"/>
          <p:cNvPicPr>
            <a:picLocks noChangeAspect="1"/>
          </p:cNvPicPr>
          <p:nvPr/>
        </p:nvPicPr>
        <p:blipFill>
          <a:blip r:embed="rId5"/>
          <a:stretch>
            <a:fillRect/>
          </a:stretch>
        </p:blipFill>
        <p:spPr>
          <a:xfrm>
            <a:off x="6211137" y="3471100"/>
            <a:ext cx="1789864" cy="1660725"/>
          </a:xfrm>
          <a:prstGeom prst="rect">
            <a:avLst/>
          </a:prstGeom>
        </p:spPr>
      </p:pic>
    </p:spTree>
    <p:extLst>
      <p:ext uri="{BB962C8B-B14F-4D97-AF65-F5344CB8AC3E}">
        <p14:creationId xmlns:p14="http://schemas.microsoft.com/office/powerpoint/2010/main" val="54917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35" grpId="0" animBg="1"/>
      <p:bldP spid="37" grpId="0" animBg="1"/>
      <p:bldP spid="6" grpId="0"/>
      <p:bldP spid="8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0" y="-17017"/>
            <a:ext cx="9196967" cy="994172"/>
          </a:xfrm>
        </p:spPr>
        <p:txBody>
          <a:bodyPr/>
          <a:lstStyle/>
          <a:p>
            <a:r>
              <a:rPr lang="en-GB" dirty="0"/>
              <a:t>Clonal Haematopoiesis is more common in AA (&gt;70%)</a:t>
            </a:r>
          </a:p>
        </p:txBody>
      </p:sp>
      <p:pic>
        <p:nvPicPr>
          <p:cNvPr id="6" name="Content Placeholder 5"/>
          <p:cNvPicPr>
            <a:picLocks noGrp="1" noChangeAspect="1"/>
          </p:cNvPicPr>
          <p:nvPr>
            <p:ph idx="1"/>
          </p:nvPr>
        </p:nvPicPr>
        <p:blipFill>
          <a:blip r:embed="rId2"/>
          <a:stretch>
            <a:fillRect/>
          </a:stretch>
        </p:blipFill>
        <p:spPr>
          <a:xfrm>
            <a:off x="2114645" y="1630186"/>
            <a:ext cx="4914710" cy="2534400"/>
          </a:xfrm>
          <a:prstGeom prst="rect">
            <a:avLst/>
          </a:prstGeom>
        </p:spPr>
      </p:pic>
      <p:pic>
        <p:nvPicPr>
          <p:cNvPr id="7" name="Picture 6"/>
          <p:cNvPicPr>
            <a:picLocks noChangeAspect="1"/>
          </p:cNvPicPr>
          <p:nvPr/>
        </p:nvPicPr>
        <p:blipFill>
          <a:blip r:embed="rId2"/>
          <a:stretch>
            <a:fillRect/>
          </a:stretch>
        </p:blipFill>
        <p:spPr>
          <a:xfrm>
            <a:off x="2114645" y="1304550"/>
            <a:ext cx="4914710" cy="2534400"/>
          </a:xfrm>
          <a:prstGeom prst="rect">
            <a:avLst/>
          </a:prstGeom>
        </p:spPr>
      </p:pic>
      <p:pic>
        <p:nvPicPr>
          <p:cNvPr id="8" name="Picture 7"/>
          <p:cNvPicPr>
            <a:picLocks noChangeAspect="1"/>
          </p:cNvPicPr>
          <p:nvPr/>
        </p:nvPicPr>
        <p:blipFill rotWithShape="1">
          <a:blip r:embed="rId3"/>
          <a:srcRect t="27092" b="13052"/>
          <a:stretch/>
        </p:blipFill>
        <p:spPr>
          <a:xfrm>
            <a:off x="188812" y="977155"/>
            <a:ext cx="7115620" cy="2215521"/>
          </a:xfrm>
          <a:prstGeom prst="rect">
            <a:avLst/>
          </a:prstGeom>
        </p:spPr>
      </p:pic>
      <p:pic>
        <p:nvPicPr>
          <p:cNvPr id="4" name="Picture 3">
            <a:extLst>
              <a:ext uri="{FF2B5EF4-FFF2-40B4-BE49-F238E27FC236}">
                <a16:creationId xmlns:a16="http://schemas.microsoft.com/office/drawing/2014/main" id="{4B00C8DE-C0DE-4E41-A9DA-815CFB96C59E}"/>
              </a:ext>
            </a:extLst>
          </p:cNvPr>
          <p:cNvPicPr>
            <a:picLocks noChangeAspect="1"/>
          </p:cNvPicPr>
          <p:nvPr/>
        </p:nvPicPr>
        <p:blipFill>
          <a:blip r:embed="rId4"/>
          <a:stretch>
            <a:fillRect/>
          </a:stretch>
        </p:blipFill>
        <p:spPr>
          <a:xfrm>
            <a:off x="5445007" y="2927979"/>
            <a:ext cx="3698993" cy="2230605"/>
          </a:xfrm>
          <a:prstGeom prst="rect">
            <a:avLst/>
          </a:prstGeom>
        </p:spPr>
      </p:pic>
      <p:sp>
        <p:nvSpPr>
          <p:cNvPr id="9" name="TextBox 1">
            <a:extLst>
              <a:ext uri="{FF2B5EF4-FFF2-40B4-BE49-F238E27FC236}">
                <a16:creationId xmlns:a16="http://schemas.microsoft.com/office/drawing/2014/main" id="{FED62430-6D78-F845-8C3C-5BDFF4E4FBEC}"/>
              </a:ext>
            </a:extLst>
          </p:cNvPr>
          <p:cNvSpPr txBox="1">
            <a:spLocks noChangeArrowheads="1"/>
          </p:cNvSpPr>
          <p:nvPr/>
        </p:nvSpPr>
        <p:spPr bwMode="auto">
          <a:xfrm>
            <a:off x="188812" y="4809009"/>
            <a:ext cx="1220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900" b="0" i="1"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Babushok</a:t>
            </a:r>
            <a:r>
              <a:rPr kumimoji="0" lang="en-US" altLang="en-US" sz="9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Blood 2019</a:t>
            </a:r>
          </a:p>
        </p:txBody>
      </p:sp>
      <p:sp>
        <p:nvSpPr>
          <p:cNvPr id="5" name="TextBox 4">
            <a:extLst>
              <a:ext uri="{FF2B5EF4-FFF2-40B4-BE49-F238E27FC236}">
                <a16:creationId xmlns:a16="http://schemas.microsoft.com/office/drawing/2014/main" id="{7073E27D-F0B2-5749-9E00-1A3572287030}"/>
              </a:ext>
            </a:extLst>
          </p:cNvPr>
          <p:cNvSpPr txBox="1"/>
          <p:nvPr/>
        </p:nvSpPr>
        <p:spPr>
          <a:xfrm>
            <a:off x="370390" y="4043281"/>
            <a:ext cx="36706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CH is the rule rather than exception!!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Very ubiquitous</a:t>
            </a:r>
          </a:p>
        </p:txBody>
      </p:sp>
    </p:spTree>
    <p:extLst>
      <p:ext uri="{BB962C8B-B14F-4D97-AF65-F5344CB8AC3E}">
        <p14:creationId xmlns:p14="http://schemas.microsoft.com/office/powerpoint/2010/main" val="3280017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91"/>
          <p:cNvSpPr>
            <a:spLocks noGrp="1"/>
          </p:cNvSpPr>
          <p:nvPr>
            <p:ph type="title"/>
          </p:nvPr>
        </p:nvSpPr>
        <p:spPr/>
        <p:txBody>
          <a:bodyPr/>
          <a:lstStyle/>
          <a:p>
            <a:r>
              <a:rPr lang="en-GB" sz="1800" dirty="0"/>
              <a:t>Clonal haematopoiesis in acquired AA</a:t>
            </a:r>
          </a:p>
        </p:txBody>
      </p:sp>
      <p:sp>
        <p:nvSpPr>
          <p:cNvPr id="244" name="Down Arrow 243"/>
          <p:cNvSpPr/>
          <p:nvPr/>
        </p:nvSpPr>
        <p:spPr>
          <a:xfrm>
            <a:off x="5225559" y="2525415"/>
            <a:ext cx="167879" cy="700088"/>
          </a:xfrm>
          <a:prstGeom prst="downArrow">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675" b="0" i="0" u="none" strike="noStrike" kern="1200" cap="none" spc="0" normalizeH="0" baseline="0" noProof="0" dirty="0">
              <a:ln>
                <a:noFill/>
              </a:ln>
              <a:solidFill>
                <a:srgbClr val="000000"/>
              </a:solidFill>
              <a:effectLst/>
              <a:uLnTx/>
              <a:uFillTx/>
              <a:latin typeface="Cambria" charset="0"/>
              <a:ea typeface="Cambria" charset="0"/>
              <a:cs typeface="Cambria" charset="0"/>
            </a:endParaRPr>
          </a:p>
        </p:txBody>
      </p:sp>
      <p:sp>
        <p:nvSpPr>
          <p:cNvPr id="245" name="Right Triangle 2"/>
          <p:cNvSpPr/>
          <p:nvPr/>
        </p:nvSpPr>
        <p:spPr bwMode="auto">
          <a:xfrm>
            <a:off x="185260" y="1550577"/>
            <a:ext cx="3217605" cy="1362959"/>
          </a:xfrm>
          <a:custGeom>
            <a:avLst/>
            <a:gdLst>
              <a:gd name="connsiteX0" fmla="*/ 0 w 4395788"/>
              <a:gd name="connsiteY0" fmla="*/ 782637 h 782637"/>
              <a:gd name="connsiteX1" fmla="*/ 0 w 4395788"/>
              <a:gd name="connsiteY1" fmla="*/ 0 h 782637"/>
              <a:gd name="connsiteX2" fmla="*/ 4395788 w 4395788"/>
              <a:gd name="connsiteY2" fmla="*/ 782637 h 782637"/>
              <a:gd name="connsiteX3" fmla="*/ 0 w 4395788"/>
              <a:gd name="connsiteY3" fmla="*/ 782637 h 782637"/>
              <a:gd name="connsiteX0" fmla="*/ 0 w 4438318"/>
              <a:gd name="connsiteY0" fmla="*/ 782637 h 782637"/>
              <a:gd name="connsiteX1" fmla="*/ 0 w 4438318"/>
              <a:gd name="connsiteY1" fmla="*/ 0 h 782637"/>
              <a:gd name="connsiteX2" fmla="*/ 4438318 w 4438318"/>
              <a:gd name="connsiteY2" fmla="*/ 495558 h 782637"/>
              <a:gd name="connsiteX3" fmla="*/ 0 w 4438318"/>
              <a:gd name="connsiteY3" fmla="*/ 782637 h 782637"/>
              <a:gd name="connsiteX0" fmla="*/ 0 w 4438318"/>
              <a:gd name="connsiteY0" fmla="*/ 782637 h 782637"/>
              <a:gd name="connsiteX1" fmla="*/ 0 w 4438318"/>
              <a:gd name="connsiteY1" fmla="*/ 0 h 782637"/>
              <a:gd name="connsiteX2" fmla="*/ 4438318 w 4438318"/>
              <a:gd name="connsiteY2" fmla="*/ 495558 h 782637"/>
              <a:gd name="connsiteX3" fmla="*/ 0 w 4438318"/>
              <a:gd name="connsiteY3" fmla="*/ 782637 h 782637"/>
              <a:gd name="connsiteX0" fmla="*/ 0 w 4438318"/>
              <a:gd name="connsiteY0" fmla="*/ 782637 h 782637"/>
              <a:gd name="connsiteX1" fmla="*/ 0 w 4438318"/>
              <a:gd name="connsiteY1" fmla="*/ 0 h 782637"/>
              <a:gd name="connsiteX2" fmla="*/ 4438318 w 4438318"/>
              <a:gd name="connsiteY2" fmla="*/ 495558 h 782637"/>
              <a:gd name="connsiteX3" fmla="*/ 0 w 4438318"/>
              <a:gd name="connsiteY3" fmla="*/ 782637 h 782637"/>
            </a:gdLst>
            <a:ahLst/>
            <a:cxnLst>
              <a:cxn ang="0">
                <a:pos x="connsiteX0" y="connsiteY0"/>
              </a:cxn>
              <a:cxn ang="0">
                <a:pos x="connsiteX1" y="connsiteY1"/>
              </a:cxn>
              <a:cxn ang="0">
                <a:pos x="connsiteX2" y="connsiteY2"/>
              </a:cxn>
              <a:cxn ang="0">
                <a:pos x="connsiteX3" y="connsiteY3"/>
              </a:cxn>
            </a:cxnLst>
            <a:rect l="l" t="t" r="r" b="b"/>
            <a:pathLst>
              <a:path w="4438318" h="782637">
                <a:moveTo>
                  <a:pt x="0" y="782637"/>
                </a:moveTo>
                <a:lnTo>
                  <a:pt x="0" y="0"/>
                </a:lnTo>
                <a:cubicBezTo>
                  <a:pt x="1479439" y="165186"/>
                  <a:pt x="2958879" y="-4553"/>
                  <a:pt x="4438318" y="495558"/>
                </a:cubicBezTo>
                <a:cubicBezTo>
                  <a:pt x="2969511" y="920861"/>
                  <a:pt x="1479439" y="686944"/>
                  <a:pt x="0" y="782637"/>
                </a:cubicBezTo>
                <a:close/>
              </a:path>
            </a:pathLst>
          </a:custGeom>
          <a:gradFill>
            <a:gsLst>
              <a:gs pos="0">
                <a:schemeClr val="accent5">
                  <a:lumMod val="90000"/>
                  <a:lumOff val="10000"/>
                  <a:alpha val="0"/>
                </a:schemeClr>
              </a:gs>
              <a:gs pos="31000">
                <a:schemeClr val="accent1">
                  <a:lumMod val="20000"/>
                  <a:lumOff val="80000"/>
                  <a:alpha val="90000"/>
                </a:schemeClr>
              </a:gs>
              <a:gs pos="100000">
                <a:srgbClr val="C00000">
                  <a:alpha val="0"/>
                </a:srgbClr>
              </a:gs>
            </a:gsLst>
            <a:lin ang="2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46" name="Rounded Rectangle 245"/>
          <p:cNvSpPr>
            <a:spLocks noChangeArrowheads="1"/>
          </p:cNvSpPr>
          <p:nvPr/>
        </p:nvSpPr>
        <p:spPr bwMode="auto">
          <a:xfrm rot="16200000">
            <a:off x="2968317" y="2006828"/>
            <a:ext cx="1568867" cy="699771"/>
          </a:xfrm>
          <a:prstGeom prst="roundRect">
            <a:avLst/>
          </a:prstGeom>
          <a:noFill/>
          <a:ln w="19050" cmpd="sng">
            <a:solidFill>
              <a:schemeClr val="accent2"/>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675" b="0" i="0" u="none" strike="noStrike" kern="1200" cap="none" spc="0" normalizeH="0" baseline="0" noProof="0" dirty="0">
              <a:ln>
                <a:noFill/>
              </a:ln>
              <a:solidFill>
                <a:srgbClr val="000000"/>
              </a:solidFill>
              <a:effectLst/>
              <a:uLnTx/>
              <a:uFillTx/>
              <a:latin typeface="Cambria" charset="0"/>
              <a:ea typeface="Cambria" charset="0"/>
              <a:cs typeface="Cambria" charset="0"/>
            </a:endParaRPr>
          </a:p>
        </p:txBody>
      </p:sp>
      <p:sp>
        <p:nvSpPr>
          <p:cNvPr id="247" name="Rounded Rectangle 246"/>
          <p:cNvSpPr/>
          <p:nvPr/>
        </p:nvSpPr>
        <p:spPr>
          <a:xfrm>
            <a:off x="4102843" y="1815844"/>
            <a:ext cx="2367525" cy="245033"/>
          </a:xfrm>
          <a:prstGeom prst="round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675" b="0" i="0" u="none" strike="noStrike" kern="1200" cap="none" spc="0" normalizeH="0" baseline="0" noProof="0" dirty="0">
              <a:ln>
                <a:noFill/>
              </a:ln>
              <a:solidFill>
                <a:srgbClr val="000000"/>
              </a:solidFill>
              <a:effectLst/>
              <a:uLnTx/>
              <a:uFillTx/>
              <a:latin typeface="Arial"/>
              <a:ea typeface="Cambria" charset="0"/>
              <a:cs typeface="Arial"/>
            </a:endParaRPr>
          </a:p>
        </p:txBody>
      </p:sp>
      <p:sp>
        <p:nvSpPr>
          <p:cNvPr id="248" name="TextBox 247"/>
          <p:cNvSpPr txBox="1"/>
          <p:nvPr/>
        </p:nvSpPr>
        <p:spPr>
          <a:xfrm>
            <a:off x="4181377" y="1852394"/>
            <a:ext cx="1882615" cy="157706"/>
          </a:xfrm>
          <a:prstGeom prst="rect">
            <a:avLst/>
          </a:prstGeom>
          <a:noFill/>
          <a:effectLst/>
          <a:scene3d>
            <a:camera prst="orthographicFront"/>
            <a:lightRig rig="threePt" dir="t"/>
          </a:scene3d>
          <a:sp3d>
            <a:bevelT/>
          </a:sp3d>
        </p:spPr>
        <p:txBody>
          <a:bodyPr wrap="square" lIns="0" tIns="0" rIns="0" bIns="0">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000000"/>
                </a:solidFill>
                <a:effectLst/>
                <a:uLnTx/>
                <a:uFillTx/>
                <a:latin typeface="Arial"/>
                <a:ea typeface="Cambria" charset="0"/>
                <a:cs typeface="Arial"/>
              </a:rPr>
              <a:t>           Oligoclonal haemopoiesis</a:t>
            </a:r>
          </a:p>
        </p:txBody>
      </p:sp>
      <p:sp>
        <p:nvSpPr>
          <p:cNvPr id="249" name="TextBox 248"/>
          <p:cNvSpPr txBox="1"/>
          <p:nvPr/>
        </p:nvSpPr>
        <p:spPr>
          <a:xfrm>
            <a:off x="4897095" y="2120899"/>
            <a:ext cx="785424" cy="499988"/>
          </a:xfrm>
          <a:prstGeom prst="roundRect">
            <a:avLst/>
          </a:prstGeom>
          <a:solidFill>
            <a:srgbClr val="FF0000"/>
          </a:solidFill>
          <a:ln w="19050" cmpd="sng">
            <a:solidFill>
              <a:schemeClr val="accent2"/>
            </a:solidFill>
          </a:ln>
        </p:spPr>
        <p:txBody>
          <a:bodyPr lIns="54000" rIns="54000" anchor="ctr">
            <a:noAutofit/>
          </a:bodyPr>
          <a:lstStyle/>
          <a:p>
            <a:pPr lvl="0" algn="ctr" defTabSz="685783">
              <a:defRPr/>
            </a:pPr>
            <a:r>
              <a:rPr lang="en-GB" sz="600" b="1" dirty="0">
                <a:solidFill>
                  <a:schemeClr val="bg1"/>
                </a:solidFill>
                <a:ea typeface="Cambria" charset="0"/>
                <a:cs typeface="Arial"/>
              </a:rPr>
              <a:t>Poor prognosis:</a:t>
            </a:r>
          </a:p>
          <a:p>
            <a:pPr lvl="0" algn="ctr" defTabSz="685783">
              <a:defRPr/>
            </a:pPr>
            <a:r>
              <a:rPr lang="en-GB" sz="600" b="1" dirty="0">
                <a:solidFill>
                  <a:schemeClr val="bg1"/>
                </a:solidFill>
                <a:ea typeface="Cambria" charset="0"/>
                <a:cs typeface="Arial"/>
              </a:rPr>
              <a:t>-7,RUNX1, TP53, ASXL1, SETBP1, multiple &amp; high VAF</a:t>
            </a:r>
          </a:p>
        </p:txBody>
      </p:sp>
      <p:sp>
        <p:nvSpPr>
          <p:cNvPr id="250" name="TextBox 17"/>
          <p:cNvSpPr txBox="1">
            <a:spLocks noChangeArrowheads="1"/>
          </p:cNvSpPr>
          <p:nvPr/>
        </p:nvSpPr>
        <p:spPr bwMode="auto">
          <a:xfrm>
            <a:off x="1292165" y="1813174"/>
            <a:ext cx="462575" cy="19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Ageing</a:t>
            </a:r>
          </a:p>
        </p:txBody>
      </p:sp>
      <p:sp>
        <p:nvSpPr>
          <p:cNvPr id="251" name="TextBox 18"/>
          <p:cNvSpPr txBox="1">
            <a:spLocks noChangeArrowheads="1"/>
          </p:cNvSpPr>
          <p:nvPr/>
        </p:nvSpPr>
        <p:spPr bwMode="auto">
          <a:xfrm rot="16200000">
            <a:off x="3045655" y="2053587"/>
            <a:ext cx="1421229" cy="606256"/>
          </a:xfrm>
          <a:prstGeom prst="rect">
            <a:avLst/>
          </a:prstGeom>
          <a:noFill/>
          <a:ln>
            <a:noFill/>
          </a:ln>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sym typeface="Symbol"/>
              </a:rPr>
              <a:t></a:t>
            </a: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 Telomere loss</a:t>
            </a:r>
          </a:p>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Immunosuppressive therapy</a:t>
            </a:r>
          </a:p>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Eltrombopag &amp; GCSF</a:t>
            </a:r>
          </a:p>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HLA Class I risk alleles</a:t>
            </a:r>
          </a:p>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Age</a:t>
            </a:r>
          </a:p>
        </p:txBody>
      </p:sp>
      <p:sp>
        <p:nvSpPr>
          <p:cNvPr id="252" name="TextBox 251"/>
          <p:cNvSpPr txBox="1"/>
          <p:nvPr/>
        </p:nvSpPr>
        <p:spPr>
          <a:xfrm>
            <a:off x="2189376" y="2913538"/>
            <a:ext cx="1171766" cy="235526"/>
          </a:xfrm>
          <a:prstGeom prst="rect">
            <a:avLst/>
          </a:prstGeom>
          <a:solidFill>
            <a:schemeClr val="accent6">
              <a:lumMod val="20000"/>
              <a:lumOff val="80000"/>
            </a:schemeClr>
          </a:solidFill>
        </p:spPr>
        <p:txBody>
          <a:bodyPr wrap="square" lIns="0" tIns="0" rIns="0" bIns="0" anchor="ctr" anchorCtr="0">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000000"/>
                </a:solidFill>
                <a:effectLst/>
                <a:uLnTx/>
                <a:uFillTx/>
                <a:latin typeface="Arial"/>
                <a:ea typeface="Cambria" charset="0"/>
                <a:cs typeface="Arial"/>
              </a:rPr>
              <a:t>Proliferative pressure</a:t>
            </a:r>
          </a:p>
        </p:txBody>
      </p:sp>
      <p:sp>
        <p:nvSpPr>
          <p:cNvPr id="253" name="TextBox 252"/>
          <p:cNvSpPr txBox="1"/>
          <p:nvPr/>
        </p:nvSpPr>
        <p:spPr>
          <a:xfrm>
            <a:off x="4134201" y="3275760"/>
            <a:ext cx="1548320" cy="121252"/>
          </a:xfrm>
          <a:prstGeom prst="rect">
            <a:avLst/>
          </a:prstGeom>
          <a:noFill/>
        </p:spPr>
        <p:txBody>
          <a:bodyPr wrap="square" lIns="0" tIns="0" rIns="0" bIns="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dirty="0">
                <a:ln>
                  <a:noFill/>
                </a:ln>
                <a:solidFill>
                  <a:srgbClr val="000000"/>
                </a:solidFill>
                <a:effectLst/>
                <a:uLnTx/>
                <a:uFillTx/>
                <a:latin typeface="Arial"/>
                <a:ea typeface="Cambria" charset="0"/>
                <a:cs typeface="Arial"/>
              </a:rPr>
              <a:t>        </a:t>
            </a:r>
            <a:r>
              <a:rPr kumimoji="0" lang="en-GB" sz="788" b="0" i="0" u="none" strike="noStrike" kern="1200" cap="none" spc="0" normalizeH="0" baseline="0" noProof="0" dirty="0">
                <a:ln>
                  <a:noFill/>
                </a:ln>
                <a:solidFill>
                  <a:srgbClr val="000000"/>
                </a:solidFill>
                <a:effectLst/>
                <a:uLnTx/>
                <a:uFillTx/>
                <a:latin typeface="Arial"/>
                <a:ea typeface="Cambria" charset="0"/>
                <a:cs typeface="Arial"/>
              </a:rPr>
              <a:t>Malignant transformation</a:t>
            </a:r>
          </a:p>
        </p:txBody>
      </p:sp>
      <p:sp>
        <p:nvSpPr>
          <p:cNvPr id="254" name="Rectangle 43"/>
          <p:cNvSpPr>
            <a:spLocks noChangeArrowheads="1"/>
          </p:cNvSpPr>
          <p:nvPr/>
        </p:nvSpPr>
        <p:spPr bwMode="auto">
          <a:xfrm>
            <a:off x="5283150" y="3509005"/>
            <a:ext cx="384721"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 Tregs</a:t>
            </a:r>
          </a:p>
        </p:txBody>
      </p:sp>
      <p:sp>
        <p:nvSpPr>
          <p:cNvPr id="255" name="Down Arrow 254"/>
          <p:cNvSpPr/>
          <p:nvPr/>
        </p:nvSpPr>
        <p:spPr>
          <a:xfrm>
            <a:off x="4373206" y="2485232"/>
            <a:ext cx="194667" cy="743843"/>
          </a:xfrm>
          <a:prstGeom prst="downArrow">
            <a:avLst/>
          </a:prstGeom>
          <a:solidFill>
            <a:schemeClr val="accent3">
              <a:lumMod val="40000"/>
              <a:lumOff val="60000"/>
            </a:schemeClr>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675" b="0" i="0" u="none" strike="noStrike" kern="1200" cap="none" spc="0" normalizeH="0" baseline="0" noProof="0" dirty="0">
              <a:ln>
                <a:noFill/>
              </a:ln>
              <a:solidFill>
                <a:srgbClr val="000000"/>
              </a:solidFill>
              <a:effectLst/>
              <a:uLnTx/>
              <a:uFillTx/>
              <a:latin typeface="Cambria" charset="0"/>
              <a:ea typeface="Cambria" charset="0"/>
              <a:cs typeface="Cambria" charset="0"/>
            </a:endParaRPr>
          </a:p>
        </p:txBody>
      </p:sp>
      <p:sp>
        <p:nvSpPr>
          <p:cNvPr id="256" name="TextBox 255"/>
          <p:cNvSpPr txBox="1"/>
          <p:nvPr/>
        </p:nvSpPr>
        <p:spPr>
          <a:xfrm>
            <a:off x="4102637" y="2120902"/>
            <a:ext cx="781396" cy="499988"/>
          </a:xfrm>
          <a:prstGeom prst="roundRect">
            <a:avLst/>
          </a:prstGeom>
          <a:solidFill>
            <a:schemeClr val="accent3">
              <a:lumMod val="40000"/>
              <a:lumOff val="60000"/>
            </a:schemeClr>
          </a:solidFill>
          <a:ln w="19050" cmpd="sng">
            <a:solidFill>
              <a:schemeClr val="accent3"/>
            </a:solidFill>
          </a:ln>
        </p:spPr>
        <p:txBody>
          <a:bodyPr lIns="27000" rIns="2700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000000"/>
                </a:solidFill>
                <a:effectLst/>
                <a:uLnTx/>
                <a:uFillTx/>
                <a:latin typeface="Arial"/>
                <a:ea typeface="Cambria" charset="0"/>
                <a:cs typeface="Arial"/>
              </a:rPr>
              <a:t>Good prognosis:</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000000"/>
                </a:solidFill>
                <a:effectLst/>
                <a:uLnTx/>
                <a:uFillTx/>
                <a:latin typeface="Arial"/>
                <a:ea typeface="Cambria" charset="0"/>
                <a:cs typeface="Arial"/>
              </a:rPr>
              <a:t>PNH, +8,  del(13q)</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000000"/>
                </a:solidFill>
                <a:effectLst/>
                <a:uLnTx/>
                <a:uFillTx/>
                <a:latin typeface="Arial"/>
                <a:ea typeface="Cambria" charset="0"/>
                <a:cs typeface="Arial"/>
              </a:rPr>
              <a:t>BCOR/BCORL1</a:t>
            </a:r>
          </a:p>
        </p:txBody>
      </p:sp>
      <p:grpSp>
        <p:nvGrpSpPr>
          <p:cNvPr id="257" name="Group 95"/>
          <p:cNvGrpSpPr/>
          <p:nvPr/>
        </p:nvGrpSpPr>
        <p:grpSpPr>
          <a:xfrm>
            <a:off x="185259" y="3828311"/>
            <a:ext cx="6564108" cy="698568"/>
            <a:chOff x="248981" y="5103019"/>
            <a:chExt cx="8752144" cy="931424"/>
          </a:xfrm>
        </p:grpSpPr>
        <p:cxnSp>
          <p:nvCxnSpPr>
            <p:cNvPr id="258" name="Straight Connector 257"/>
            <p:cNvCxnSpPr/>
            <p:nvPr/>
          </p:nvCxnSpPr>
          <p:spPr>
            <a:xfrm>
              <a:off x="2033588" y="510301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59" name="TextBox 55"/>
            <p:cNvSpPr txBox="1">
              <a:spLocks noChangeArrowheads="1"/>
            </p:cNvSpPr>
            <p:nvPr/>
          </p:nvSpPr>
          <p:spPr bwMode="auto">
            <a:xfrm>
              <a:off x="302533" y="5749663"/>
              <a:ext cx="981465" cy="284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Surveillance</a:t>
              </a:r>
            </a:p>
          </p:txBody>
        </p:sp>
        <p:sp>
          <p:nvSpPr>
            <p:cNvPr id="260" name="TextBox 56"/>
            <p:cNvSpPr txBox="1">
              <a:spLocks noChangeArrowheads="1"/>
            </p:cNvSpPr>
            <p:nvPr/>
          </p:nvSpPr>
          <p:spPr bwMode="auto">
            <a:xfrm>
              <a:off x="3870084" y="5749663"/>
              <a:ext cx="801929" cy="284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Selection</a:t>
              </a:r>
            </a:p>
          </p:txBody>
        </p:sp>
        <p:sp>
          <p:nvSpPr>
            <p:cNvPr id="261" name="TextBox 57"/>
            <p:cNvSpPr txBox="1">
              <a:spLocks noChangeArrowheads="1"/>
            </p:cNvSpPr>
            <p:nvPr/>
          </p:nvSpPr>
          <p:spPr bwMode="auto">
            <a:xfrm>
              <a:off x="6440360" y="5749663"/>
              <a:ext cx="921620" cy="284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Subversion</a:t>
              </a:r>
            </a:p>
          </p:txBody>
        </p:sp>
        <p:sp>
          <p:nvSpPr>
            <p:cNvPr id="262" name="Right Triangle 261"/>
            <p:cNvSpPr/>
            <p:nvPr/>
          </p:nvSpPr>
          <p:spPr bwMode="auto">
            <a:xfrm>
              <a:off x="248981" y="5181315"/>
              <a:ext cx="8711245" cy="577106"/>
            </a:xfrm>
            <a:prstGeom prst="rtTriangle">
              <a:avLst/>
            </a:prstGeom>
            <a:gradFill>
              <a:gsLst>
                <a:gs pos="0">
                  <a:srgbClr val="C00000"/>
                </a:gs>
                <a:gs pos="100000">
                  <a:schemeClr val="accent1"/>
                </a:gs>
                <a:gs pos="50000">
                  <a:schemeClr val="accent4"/>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a:ea typeface="+mn-ea"/>
                <a:cs typeface="Arial"/>
              </a:endParaRPr>
            </a:p>
          </p:txBody>
        </p:sp>
        <p:sp>
          <p:nvSpPr>
            <p:cNvPr id="263" name="Right Triangle 262"/>
            <p:cNvSpPr/>
            <p:nvPr/>
          </p:nvSpPr>
          <p:spPr bwMode="auto">
            <a:xfrm rot="10800000">
              <a:off x="289878" y="5130980"/>
              <a:ext cx="8711247" cy="577106"/>
            </a:xfrm>
            <a:prstGeom prst="rtTriangle">
              <a:avLst/>
            </a:prstGeom>
            <a:gradFill>
              <a:gsLst>
                <a:gs pos="0">
                  <a:srgbClr val="C00000"/>
                </a:gs>
                <a:gs pos="100000">
                  <a:schemeClr val="accent1"/>
                </a:gs>
                <a:gs pos="50000">
                  <a:schemeClr val="accent4"/>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a:ea typeface="+mn-ea"/>
                <a:cs typeface="Arial"/>
              </a:endParaRPr>
            </a:p>
          </p:txBody>
        </p:sp>
        <p:sp>
          <p:nvSpPr>
            <p:cNvPr id="264" name="TextBox 74"/>
            <p:cNvSpPr txBox="1">
              <a:spLocks noChangeArrowheads="1"/>
            </p:cNvSpPr>
            <p:nvPr/>
          </p:nvSpPr>
          <p:spPr bwMode="auto">
            <a:xfrm>
              <a:off x="307261" y="5457530"/>
              <a:ext cx="2088605" cy="284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Arial"/>
                </a:rPr>
                <a:t>Immune-mediated surveillance</a:t>
              </a:r>
            </a:p>
          </p:txBody>
        </p:sp>
        <p:sp>
          <p:nvSpPr>
            <p:cNvPr id="265" name="TextBox 75"/>
            <p:cNvSpPr txBox="1">
              <a:spLocks noChangeArrowheads="1"/>
            </p:cNvSpPr>
            <p:nvPr/>
          </p:nvSpPr>
          <p:spPr bwMode="auto">
            <a:xfrm>
              <a:off x="5472150" y="5190914"/>
              <a:ext cx="1387479" cy="284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Arial"/>
                </a:rPr>
                <a:t>Genomic instability</a:t>
              </a:r>
            </a:p>
          </p:txBody>
        </p:sp>
      </p:grpSp>
      <p:sp>
        <p:nvSpPr>
          <p:cNvPr id="266" name="Rectangle 265"/>
          <p:cNvSpPr>
            <a:spLocks noChangeArrowheads="1"/>
          </p:cNvSpPr>
          <p:nvPr/>
        </p:nvSpPr>
        <p:spPr bwMode="auto">
          <a:xfrm>
            <a:off x="4327695" y="3121127"/>
            <a:ext cx="283964" cy="110729"/>
          </a:xfrm>
          <a:prstGeom prst="rect">
            <a:avLst/>
          </a:prstGeom>
          <a:solidFill>
            <a:schemeClr val="accent3">
              <a:lumMod val="40000"/>
              <a:lumOff val="60000"/>
            </a:schemeClr>
          </a:solidFill>
          <a:ln w="9525">
            <a:solidFill>
              <a:schemeClr val="accent3"/>
            </a:solidFill>
            <a:miter lim="800000"/>
            <a:headEnd/>
            <a:tailEnd/>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67" name="Lightning Bolt 266"/>
          <p:cNvSpPr/>
          <p:nvPr/>
        </p:nvSpPr>
        <p:spPr>
          <a:xfrm rot="13159741">
            <a:off x="2764870" y="2679658"/>
            <a:ext cx="208557" cy="200060"/>
          </a:xfrm>
          <a:prstGeom prst="lightningBolt">
            <a:avLst/>
          </a:prstGeom>
          <a:solidFill>
            <a:srgbClr val="FFFF00"/>
          </a:soli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675" b="0" i="0" u="none" strike="noStrike" kern="1200" cap="none" spc="0" normalizeH="0" baseline="0" noProof="0" dirty="0">
              <a:ln>
                <a:noFill/>
              </a:ln>
              <a:solidFill>
                <a:srgbClr val="000000"/>
              </a:solidFill>
              <a:effectLst/>
              <a:uLnTx/>
              <a:uFillTx/>
              <a:latin typeface="Cambria" charset="0"/>
              <a:ea typeface="Cambria" charset="0"/>
              <a:cs typeface="Cambria" charset="0"/>
            </a:endParaRPr>
          </a:p>
        </p:txBody>
      </p:sp>
      <p:grpSp>
        <p:nvGrpSpPr>
          <p:cNvPr id="335" name="Group 334"/>
          <p:cNvGrpSpPr/>
          <p:nvPr/>
        </p:nvGrpSpPr>
        <p:grpSpPr>
          <a:xfrm>
            <a:off x="1020646" y="2635281"/>
            <a:ext cx="1206731" cy="1144417"/>
            <a:chOff x="1362826" y="2707664"/>
            <a:chExt cx="1608975" cy="1525888"/>
          </a:xfrm>
        </p:grpSpPr>
        <p:sp>
          <p:nvSpPr>
            <p:cNvPr id="269" name="TextBox 36"/>
            <p:cNvSpPr txBox="1">
              <a:spLocks noChangeArrowheads="1"/>
            </p:cNvSpPr>
            <p:nvPr/>
          </p:nvSpPr>
          <p:spPr bwMode="auto">
            <a:xfrm>
              <a:off x="1369133" y="3734125"/>
              <a:ext cx="1507418" cy="499427"/>
            </a:xfrm>
            <a:prstGeom prst="roundRect">
              <a:avLst/>
            </a:prstGeom>
            <a:noFill/>
            <a:ln w="19050" cmpd="sng">
              <a:solidFill>
                <a:schemeClr val="accent6"/>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Autoreactive</a:t>
              </a:r>
            </a:p>
            <a:p>
              <a:pPr marL="0" marR="0" lvl="0" indent="0" algn="ctr"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immune response</a:t>
              </a:r>
            </a:p>
          </p:txBody>
        </p:sp>
        <p:sp>
          <p:nvSpPr>
            <p:cNvPr id="270" name="TextBox 41"/>
            <p:cNvSpPr txBox="1">
              <a:spLocks noChangeArrowheads="1"/>
            </p:cNvSpPr>
            <p:nvPr/>
          </p:nvSpPr>
          <p:spPr bwMode="auto">
            <a:xfrm>
              <a:off x="1737555" y="3224458"/>
              <a:ext cx="652342" cy="362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 Th1</a:t>
              </a:r>
            </a:p>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 Th17</a:t>
              </a:r>
            </a:p>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GB" altLang="en-US" sz="788"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endParaRPr>
            </a:p>
          </p:txBody>
        </p:sp>
        <p:sp>
          <p:nvSpPr>
            <p:cNvPr id="271" name="Curved Right Arrow 270"/>
            <p:cNvSpPr/>
            <p:nvPr/>
          </p:nvSpPr>
          <p:spPr>
            <a:xfrm>
              <a:off x="1362826" y="2707664"/>
              <a:ext cx="328922" cy="774371"/>
            </a:xfrm>
            <a:prstGeom prst="curvedRight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72" name="TextBox 7"/>
            <p:cNvSpPr txBox="1">
              <a:spLocks noChangeArrowheads="1"/>
            </p:cNvSpPr>
            <p:nvPr/>
          </p:nvSpPr>
          <p:spPr bwMode="auto">
            <a:xfrm>
              <a:off x="2395971" y="3303041"/>
              <a:ext cx="57583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9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↓Tregs</a:t>
              </a:r>
            </a:p>
          </p:txBody>
        </p:sp>
      </p:grpSp>
      <p:sp>
        <p:nvSpPr>
          <p:cNvPr id="273" name="Rounded Rectangle 272"/>
          <p:cNvSpPr>
            <a:spLocks noChangeArrowheads="1"/>
          </p:cNvSpPr>
          <p:nvPr/>
        </p:nvSpPr>
        <p:spPr bwMode="auto">
          <a:xfrm>
            <a:off x="4105112" y="3416626"/>
            <a:ext cx="1038134" cy="371586"/>
          </a:xfrm>
          <a:prstGeom prst="roundRect">
            <a:avLst/>
          </a:prstGeom>
          <a:solidFill>
            <a:schemeClr val="bg1"/>
          </a:solidFill>
          <a:ln w="19050" cmpd="sng">
            <a:solidFill>
              <a:schemeClr val="accent6"/>
            </a:solidFill>
            <a:miter lim="800000"/>
            <a:headEnd/>
            <a:tailEnd/>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Immune escape</a:t>
            </a:r>
          </a:p>
        </p:txBody>
      </p:sp>
      <p:sp>
        <p:nvSpPr>
          <p:cNvPr id="274" name="TextBox 18"/>
          <p:cNvSpPr txBox="1">
            <a:spLocks noChangeArrowheads="1"/>
          </p:cNvSpPr>
          <p:nvPr/>
        </p:nvSpPr>
        <p:spPr bwMode="auto">
          <a:xfrm>
            <a:off x="1301344" y="2154625"/>
            <a:ext cx="805750" cy="311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Environmental </a:t>
            </a:r>
          </a:p>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insult</a:t>
            </a:r>
          </a:p>
        </p:txBody>
      </p:sp>
      <p:sp>
        <p:nvSpPr>
          <p:cNvPr id="275" name="TextBox 18"/>
          <p:cNvSpPr txBox="1">
            <a:spLocks noChangeArrowheads="1"/>
          </p:cNvSpPr>
          <p:nvPr/>
        </p:nvSpPr>
        <p:spPr bwMode="auto">
          <a:xfrm>
            <a:off x="1297158" y="2537244"/>
            <a:ext cx="986108" cy="311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Inflammatory/</a:t>
            </a:r>
          </a:p>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788"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immune response</a:t>
            </a:r>
          </a:p>
        </p:txBody>
      </p:sp>
      <p:grpSp>
        <p:nvGrpSpPr>
          <p:cNvPr id="276" name="Group 87"/>
          <p:cNvGrpSpPr/>
          <p:nvPr/>
        </p:nvGrpSpPr>
        <p:grpSpPr>
          <a:xfrm>
            <a:off x="185259" y="1690868"/>
            <a:ext cx="888728" cy="1108263"/>
            <a:chOff x="248981" y="1923921"/>
            <a:chExt cx="1184970" cy="1477684"/>
          </a:xfrm>
        </p:grpSpPr>
        <p:sp>
          <p:nvSpPr>
            <p:cNvPr id="277" name="AutoShape 73"/>
            <p:cNvSpPr>
              <a:spLocks/>
            </p:cNvSpPr>
            <p:nvPr/>
          </p:nvSpPr>
          <p:spPr bwMode="auto">
            <a:xfrm>
              <a:off x="933451" y="2487289"/>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78" name="AutoShape 74" descr="tile_paper_medgray.jpeg"/>
            <p:cNvSpPr>
              <a:spLocks/>
            </p:cNvSpPr>
            <p:nvPr/>
          </p:nvSpPr>
          <p:spPr bwMode="auto">
            <a:xfrm>
              <a:off x="970514" y="2526726"/>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79" name="AutoShape 73"/>
            <p:cNvSpPr>
              <a:spLocks/>
            </p:cNvSpPr>
            <p:nvPr/>
          </p:nvSpPr>
          <p:spPr bwMode="auto">
            <a:xfrm>
              <a:off x="641057" y="2601589"/>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80" name="AutoShape 74" descr="tile_paper_medgray.jpeg"/>
            <p:cNvSpPr>
              <a:spLocks/>
            </p:cNvSpPr>
            <p:nvPr/>
          </p:nvSpPr>
          <p:spPr bwMode="auto">
            <a:xfrm>
              <a:off x="677797" y="2631941"/>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81" name="AutoShape 73"/>
            <p:cNvSpPr>
              <a:spLocks/>
            </p:cNvSpPr>
            <p:nvPr/>
          </p:nvSpPr>
          <p:spPr bwMode="auto">
            <a:xfrm>
              <a:off x="1100648" y="2192954"/>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82" name="AutoShape 74" descr="tile_paper_medgray.jpeg"/>
            <p:cNvSpPr>
              <a:spLocks/>
            </p:cNvSpPr>
            <p:nvPr/>
          </p:nvSpPr>
          <p:spPr bwMode="auto">
            <a:xfrm>
              <a:off x="1135313" y="2222263"/>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83" name="AutoShape 73"/>
            <p:cNvSpPr>
              <a:spLocks/>
            </p:cNvSpPr>
            <p:nvPr/>
          </p:nvSpPr>
          <p:spPr bwMode="auto">
            <a:xfrm>
              <a:off x="1217597" y="2427641"/>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84" name="AutoShape 74" descr="tile_paper_medgray.jpeg"/>
            <p:cNvSpPr>
              <a:spLocks/>
            </p:cNvSpPr>
            <p:nvPr/>
          </p:nvSpPr>
          <p:spPr bwMode="auto">
            <a:xfrm>
              <a:off x="1254660" y="2467078"/>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85" name="AutoShape 73"/>
            <p:cNvSpPr>
              <a:spLocks/>
            </p:cNvSpPr>
            <p:nvPr/>
          </p:nvSpPr>
          <p:spPr bwMode="auto">
            <a:xfrm>
              <a:off x="749756" y="2221576"/>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86" name="AutoShape 74" descr="tile_paper_medgray.jpeg"/>
            <p:cNvSpPr>
              <a:spLocks/>
            </p:cNvSpPr>
            <p:nvPr/>
          </p:nvSpPr>
          <p:spPr bwMode="auto">
            <a:xfrm>
              <a:off x="786819" y="2261013"/>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87" name="AutoShape 73"/>
            <p:cNvSpPr>
              <a:spLocks/>
            </p:cNvSpPr>
            <p:nvPr/>
          </p:nvSpPr>
          <p:spPr bwMode="auto">
            <a:xfrm>
              <a:off x="882878" y="2791400"/>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88" name="AutoShape 74" descr="tile_paper_medgray.jpeg"/>
            <p:cNvSpPr>
              <a:spLocks/>
            </p:cNvSpPr>
            <p:nvPr/>
          </p:nvSpPr>
          <p:spPr bwMode="auto">
            <a:xfrm>
              <a:off x="919618" y="2821752"/>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89" name="AutoShape 73"/>
            <p:cNvSpPr>
              <a:spLocks/>
            </p:cNvSpPr>
            <p:nvPr/>
          </p:nvSpPr>
          <p:spPr bwMode="auto">
            <a:xfrm>
              <a:off x="541375" y="2250711"/>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90" name="AutoShape 74" descr="tile_paper_medgray.jpeg"/>
            <p:cNvSpPr>
              <a:spLocks/>
            </p:cNvSpPr>
            <p:nvPr/>
          </p:nvSpPr>
          <p:spPr bwMode="auto">
            <a:xfrm>
              <a:off x="578438" y="2290148"/>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91" name="AutoShape 73"/>
            <p:cNvSpPr>
              <a:spLocks/>
            </p:cNvSpPr>
            <p:nvPr/>
          </p:nvSpPr>
          <p:spPr bwMode="auto">
            <a:xfrm>
              <a:off x="248981" y="2365011"/>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92" name="AutoShape 74" descr="tile_paper_medgray.jpeg"/>
            <p:cNvSpPr>
              <a:spLocks/>
            </p:cNvSpPr>
            <p:nvPr/>
          </p:nvSpPr>
          <p:spPr bwMode="auto">
            <a:xfrm>
              <a:off x="286044" y="2404448"/>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93" name="AutoShape 73"/>
            <p:cNvSpPr>
              <a:spLocks/>
            </p:cNvSpPr>
            <p:nvPr/>
          </p:nvSpPr>
          <p:spPr bwMode="auto">
            <a:xfrm>
              <a:off x="708572" y="1956377"/>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94" name="AutoShape 74" descr="tile_paper_medgray.jpeg"/>
            <p:cNvSpPr>
              <a:spLocks/>
            </p:cNvSpPr>
            <p:nvPr/>
          </p:nvSpPr>
          <p:spPr bwMode="auto">
            <a:xfrm>
              <a:off x="745635" y="1995814"/>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95" name="AutoShape 73"/>
            <p:cNvSpPr>
              <a:spLocks/>
            </p:cNvSpPr>
            <p:nvPr/>
          </p:nvSpPr>
          <p:spPr bwMode="auto">
            <a:xfrm>
              <a:off x="996970" y="1923921"/>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96" name="AutoShape 74" descr="tile_paper_medgray.jpeg"/>
            <p:cNvSpPr>
              <a:spLocks/>
            </p:cNvSpPr>
            <p:nvPr/>
          </p:nvSpPr>
          <p:spPr bwMode="auto">
            <a:xfrm>
              <a:off x="1034033" y="1963358"/>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97" name="AutoShape 73"/>
            <p:cNvSpPr>
              <a:spLocks/>
            </p:cNvSpPr>
            <p:nvPr/>
          </p:nvSpPr>
          <p:spPr bwMode="auto">
            <a:xfrm>
              <a:off x="357680" y="1984998"/>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98" name="AutoShape 74" descr="tile_paper_medgray.jpeg"/>
            <p:cNvSpPr>
              <a:spLocks/>
            </p:cNvSpPr>
            <p:nvPr/>
          </p:nvSpPr>
          <p:spPr bwMode="auto">
            <a:xfrm>
              <a:off x="394743" y="2024435"/>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299" name="AutoShape 73"/>
            <p:cNvSpPr>
              <a:spLocks/>
            </p:cNvSpPr>
            <p:nvPr/>
          </p:nvSpPr>
          <p:spPr bwMode="auto">
            <a:xfrm>
              <a:off x="399099" y="2602669"/>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00" name="AutoShape 74" descr="tile_paper_medgray.jpeg"/>
            <p:cNvSpPr>
              <a:spLocks/>
            </p:cNvSpPr>
            <p:nvPr/>
          </p:nvSpPr>
          <p:spPr bwMode="auto">
            <a:xfrm>
              <a:off x="436162" y="2642106"/>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01" name="AutoShape 73"/>
            <p:cNvSpPr>
              <a:spLocks/>
            </p:cNvSpPr>
            <p:nvPr/>
          </p:nvSpPr>
          <p:spPr bwMode="auto">
            <a:xfrm>
              <a:off x="940096" y="3080053"/>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02" name="AutoShape 74" descr="tile_paper_medgray.jpeg"/>
            <p:cNvSpPr>
              <a:spLocks/>
            </p:cNvSpPr>
            <p:nvPr/>
          </p:nvSpPr>
          <p:spPr bwMode="auto">
            <a:xfrm>
              <a:off x="977159" y="3119490"/>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03" name="AutoShape 73"/>
            <p:cNvSpPr>
              <a:spLocks/>
            </p:cNvSpPr>
            <p:nvPr/>
          </p:nvSpPr>
          <p:spPr bwMode="auto">
            <a:xfrm>
              <a:off x="647702" y="3194353"/>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04" name="AutoShape 74" descr="tile_paper_medgray.jpeg"/>
            <p:cNvSpPr>
              <a:spLocks/>
            </p:cNvSpPr>
            <p:nvPr/>
          </p:nvSpPr>
          <p:spPr bwMode="auto">
            <a:xfrm>
              <a:off x="684765" y="3233790"/>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05" name="AutoShape 73"/>
            <p:cNvSpPr>
              <a:spLocks/>
            </p:cNvSpPr>
            <p:nvPr/>
          </p:nvSpPr>
          <p:spPr bwMode="auto">
            <a:xfrm>
              <a:off x="548020" y="2843475"/>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06" name="AutoShape 74" descr="tile_paper_medgray.jpeg"/>
            <p:cNvSpPr>
              <a:spLocks/>
            </p:cNvSpPr>
            <p:nvPr/>
          </p:nvSpPr>
          <p:spPr bwMode="auto">
            <a:xfrm>
              <a:off x="585083" y="2882912"/>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07" name="AutoShape 73"/>
            <p:cNvSpPr>
              <a:spLocks/>
            </p:cNvSpPr>
            <p:nvPr/>
          </p:nvSpPr>
          <p:spPr bwMode="auto">
            <a:xfrm>
              <a:off x="255626" y="2957775"/>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08" name="AutoShape 74" descr="tile_paper_medgray.jpeg"/>
            <p:cNvSpPr>
              <a:spLocks/>
            </p:cNvSpPr>
            <p:nvPr/>
          </p:nvSpPr>
          <p:spPr bwMode="auto">
            <a:xfrm>
              <a:off x="292689" y="2997212"/>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09" name="AutoShape 73"/>
            <p:cNvSpPr>
              <a:spLocks/>
            </p:cNvSpPr>
            <p:nvPr/>
          </p:nvSpPr>
          <p:spPr bwMode="auto">
            <a:xfrm>
              <a:off x="405744" y="3195433"/>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10" name="AutoShape 74" descr="tile_paper_medgray.jpeg"/>
            <p:cNvSpPr>
              <a:spLocks/>
            </p:cNvSpPr>
            <p:nvPr/>
          </p:nvSpPr>
          <p:spPr bwMode="auto">
            <a:xfrm>
              <a:off x="442807" y="3234870"/>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11" name="AutoShape 73"/>
            <p:cNvSpPr>
              <a:spLocks/>
            </p:cNvSpPr>
            <p:nvPr/>
          </p:nvSpPr>
          <p:spPr bwMode="auto">
            <a:xfrm>
              <a:off x="1111270" y="2751932"/>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12" name="AutoShape 74" descr="tile_paper_medgray.jpeg"/>
            <p:cNvSpPr>
              <a:spLocks/>
            </p:cNvSpPr>
            <p:nvPr/>
          </p:nvSpPr>
          <p:spPr bwMode="auto">
            <a:xfrm>
              <a:off x="1148333" y="2791369"/>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13" name="TextBox 7"/>
          <p:cNvSpPr txBox="1">
            <a:spLocks noChangeArrowheads="1"/>
          </p:cNvSpPr>
          <p:nvPr/>
        </p:nvSpPr>
        <p:spPr bwMode="auto">
          <a:xfrm>
            <a:off x="370153" y="1399630"/>
            <a:ext cx="48603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857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9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a:rPr>
              <a:t>HSCs</a:t>
            </a:r>
          </a:p>
        </p:txBody>
      </p:sp>
      <p:grpSp>
        <p:nvGrpSpPr>
          <p:cNvPr id="314" name="Group 88"/>
          <p:cNvGrpSpPr/>
          <p:nvPr/>
        </p:nvGrpSpPr>
        <p:grpSpPr>
          <a:xfrm>
            <a:off x="2798833" y="2218520"/>
            <a:ext cx="343734" cy="313019"/>
            <a:chOff x="3733747" y="2627453"/>
            <a:chExt cx="458312" cy="417359"/>
          </a:xfrm>
        </p:grpSpPr>
        <p:sp>
          <p:nvSpPr>
            <p:cNvPr id="315" name="AutoShape 73"/>
            <p:cNvSpPr>
              <a:spLocks/>
            </p:cNvSpPr>
            <p:nvPr/>
          </p:nvSpPr>
          <p:spPr bwMode="auto">
            <a:xfrm>
              <a:off x="3846833" y="2627453"/>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16" name="AutoShape 74" descr="tile_paper_medgray.jpeg"/>
            <p:cNvSpPr>
              <a:spLocks/>
            </p:cNvSpPr>
            <p:nvPr/>
          </p:nvSpPr>
          <p:spPr bwMode="auto">
            <a:xfrm>
              <a:off x="3883896" y="2666890"/>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17" name="AutoShape 73"/>
            <p:cNvSpPr>
              <a:spLocks/>
            </p:cNvSpPr>
            <p:nvPr/>
          </p:nvSpPr>
          <p:spPr bwMode="auto">
            <a:xfrm>
              <a:off x="3975705" y="2837560"/>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18" name="AutoShape 74" descr="tile_paper_medgray.jpeg"/>
            <p:cNvSpPr>
              <a:spLocks/>
            </p:cNvSpPr>
            <p:nvPr/>
          </p:nvSpPr>
          <p:spPr bwMode="auto">
            <a:xfrm>
              <a:off x="4012768" y="2876997"/>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19" name="AutoShape 73"/>
            <p:cNvSpPr>
              <a:spLocks/>
            </p:cNvSpPr>
            <p:nvPr/>
          </p:nvSpPr>
          <p:spPr bwMode="auto">
            <a:xfrm>
              <a:off x="3733747" y="2838640"/>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20" name="AutoShape 74" descr="tile_paper_medgray.jpeg"/>
            <p:cNvSpPr>
              <a:spLocks/>
            </p:cNvSpPr>
            <p:nvPr/>
          </p:nvSpPr>
          <p:spPr bwMode="auto">
            <a:xfrm>
              <a:off x="3770810" y="2878077"/>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21" name="Rounded Rectangle 320"/>
          <p:cNvSpPr/>
          <p:nvPr/>
        </p:nvSpPr>
        <p:spPr>
          <a:xfrm>
            <a:off x="4105111" y="1314521"/>
            <a:ext cx="2399660" cy="400690"/>
          </a:xfrm>
          <a:prstGeom prst="round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675" b="0" i="0" u="none" strike="noStrike" kern="1200" cap="none" spc="0" normalizeH="0" baseline="0" noProof="0" dirty="0">
              <a:ln>
                <a:noFill/>
              </a:ln>
              <a:solidFill>
                <a:srgbClr val="000000"/>
              </a:solidFill>
              <a:effectLst/>
              <a:uLnTx/>
              <a:uFillTx/>
              <a:latin typeface="Arial"/>
              <a:ea typeface="Cambria" charset="0"/>
              <a:cs typeface="Arial"/>
            </a:endParaRPr>
          </a:p>
        </p:txBody>
      </p:sp>
      <p:sp>
        <p:nvSpPr>
          <p:cNvPr id="322" name="TextBox 321"/>
          <p:cNvSpPr txBox="1"/>
          <p:nvPr/>
        </p:nvSpPr>
        <p:spPr>
          <a:xfrm>
            <a:off x="4567873" y="1323271"/>
            <a:ext cx="1577408" cy="285557"/>
          </a:xfrm>
          <a:prstGeom prst="rect">
            <a:avLst/>
          </a:prstGeom>
          <a:noFill/>
          <a:effectLst/>
          <a:scene3d>
            <a:camera prst="orthographicFront"/>
            <a:lightRig rig="threePt" dir="t"/>
          </a:scene3d>
          <a:sp3d>
            <a:bevelT/>
          </a:sp3d>
        </p:spPr>
        <p:txBody>
          <a:bodyPr wrap="square" lIns="0" tIns="0" rIns="0" bIns="0">
            <a:noAutofit/>
          </a:bodyPr>
          <a:lstStyle/>
          <a:p>
            <a:pPr marL="0" marR="0" lvl="0" indent="0" algn="ctr" defTabSz="685783" rtl="0" eaLnBrk="1" fontAlgn="auto" latinLnBrk="0" hangingPunct="1">
              <a:lnSpc>
                <a:spcPct val="100000"/>
              </a:lnSpc>
              <a:spcBef>
                <a:spcPts val="0"/>
              </a:spcBef>
              <a:spcAft>
                <a:spcPts val="450"/>
              </a:spcAft>
              <a:buClrTx/>
              <a:buSzTx/>
              <a:buFontTx/>
              <a:buNone/>
              <a:tabLst/>
              <a:defRPr/>
            </a:pPr>
            <a:r>
              <a:rPr kumimoji="0" lang="en-GB" sz="788" b="0" i="0" u="none" strike="noStrike" kern="1200" cap="none" spc="0" normalizeH="0" baseline="0" noProof="0" dirty="0">
                <a:ln>
                  <a:noFill/>
                </a:ln>
                <a:solidFill>
                  <a:srgbClr val="000000"/>
                </a:solidFill>
                <a:effectLst/>
                <a:uLnTx/>
                <a:uFillTx/>
                <a:latin typeface="Arial"/>
                <a:ea typeface="Cambria" charset="0"/>
                <a:cs typeface="Arial"/>
              </a:rPr>
              <a:t>Clonal haematopoiesis</a:t>
            </a:r>
          </a:p>
          <a:p>
            <a:pPr marL="0" marR="0" lvl="0" indent="0" algn="ctr" defTabSz="685783" rtl="0" eaLnBrk="1" fontAlgn="auto" latinLnBrk="0" hangingPunct="1">
              <a:lnSpc>
                <a:spcPct val="100000"/>
              </a:lnSpc>
              <a:spcBef>
                <a:spcPts val="0"/>
              </a:spcBef>
              <a:spcAft>
                <a:spcPts val="450"/>
              </a:spcAft>
              <a:buClrTx/>
              <a:buSzTx/>
              <a:buFontTx/>
              <a:buNone/>
              <a:tabLst/>
              <a:defRPr/>
            </a:pPr>
            <a:r>
              <a:rPr kumimoji="0" lang="en-GB" sz="788" b="0" i="0" u="none" strike="noStrike" kern="1200" cap="none" spc="0" normalizeH="0" baseline="0" noProof="0" dirty="0">
                <a:ln>
                  <a:noFill/>
                </a:ln>
                <a:solidFill>
                  <a:srgbClr val="000000"/>
                </a:solidFill>
                <a:effectLst/>
                <a:uLnTx/>
                <a:uFillTx/>
                <a:latin typeface="Arial"/>
                <a:ea typeface="Cambria" charset="0"/>
                <a:cs typeface="Arial"/>
              </a:rPr>
              <a:t>CHIP/CCUS/ICUS</a:t>
            </a:r>
          </a:p>
        </p:txBody>
      </p:sp>
      <p:sp>
        <p:nvSpPr>
          <p:cNvPr id="323" name="Lightning Bolt 322"/>
          <p:cNvSpPr/>
          <p:nvPr/>
        </p:nvSpPr>
        <p:spPr>
          <a:xfrm rot="2670696">
            <a:off x="2764870" y="1858195"/>
            <a:ext cx="208557" cy="200060"/>
          </a:xfrm>
          <a:prstGeom prst="lightningBolt">
            <a:avLst/>
          </a:prstGeom>
          <a:solidFill>
            <a:srgbClr val="FFFF00"/>
          </a:soli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675" b="0" i="0" u="none" strike="noStrike" kern="1200" cap="none" spc="0" normalizeH="0" baseline="0" noProof="0" dirty="0">
              <a:ln>
                <a:noFill/>
              </a:ln>
              <a:solidFill>
                <a:srgbClr val="000000"/>
              </a:solidFill>
              <a:effectLst/>
              <a:uLnTx/>
              <a:uFillTx/>
              <a:latin typeface="Cambria" charset="0"/>
              <a:ea typeface="Cambria" charset="0"/>
              <a:cs typeface="Cambria" charset="0"/>
            </a:endParaRPr>
          </a:p>
        </p:txBody>
      </p:sp>
      <p:grpSp>
        <p:nvGrpSpPr>
          <p:cNvPr id="324" name="Group 89"/>
          <p:cNvGrpSpPr/>
          <p:nvPr/>
        </p:nvGrpSpPr>
        <p:grpSpPr>
          <a:xfrm>
            <a:off x="2619174" y="2359802"/>
            <a:ext cx="162266" cy="154629"/>
            <a:chOff x="3494202" y="2815832"/>
            <a:chExt cx="216354" cy="206172"/>
          </a:xfrm>
        </p:grpSpPr>
        <p:sp>
          <p:nvSpPr>
            <p:cNvPr id="325" name="AutoShape 73"/>
            <p:cNvSpPr>
              <a:spLocks/>
            </p:cNvSpPr>
            <p:nvPr/>
          </p:nvSpPr>
          <p:spPr bwMode="auto">
            <a:xfrm>
              <a:off x="3494202" y="2815832"/>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26" name="AutoShape 74" descr="tile_paper_medgray.jpeg"/>
            <p:cNvSpPr>
              <a:spLocks/>
            </p:cNvSpPr>
            <p:nvPr/>
          </p:nvSpPr>
          <p:spPr bwMode="auto">
            <a:xfrm>
              <a:off x="3530942" y="2846183"/>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27" name="AutoShape 74" descr="tile_paper_medgray.jpeg"/>
            <p:cNvSpPr>
              <a:spLocks/>
            </p:cNvSpPr>
            <p:nvPr/>
          </p:nvSpPr>
          <p:spPr bwMode="auto">
            <a:xfrm>
              <a:off x="3564424" y="2904778"/>
              <a:ext cx="66113" cy="80891"/>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328" name="Group 90"/>
          <p:cNvGrpSpPr/>
          <p:nvPr/>
        </p:nvGrpSpPr>
        <p:grpSpPr>
          <a:xfrm>
            <a:off x="2696904" y="2183423"/>
            <a:ext cx="162266" cy="154629"/>
            <a:chOff x="3597840" y="2580661"/>
            <a:chExt cx="216354" cy="206172"/>
          </a:xfrm>
        </p:grpSpPr>
        <p:sp>
          <p:nvSpPr>
            <p:cNvPr id="329" name="AutoShape 73"/>
            <p:cNvSpPr>
              <a:spLocks/>
            </p:cNvSpPr>
            <p:nvPr/>
          </p:nvSpPr>
          <p:spPr bwMode="auto">
            <a:xfrm>
              <a:off x="3597840" y="2580661"/>
              <a:ext cx="216354" cy="206172"/>
            </a:xfrm>
            <a:custGeom>
              <a:avLst/>
              <a:gdLst>
                <a:gd name="T0" fmla="*/ 380950 w 19679"/>
                <a:gd name="T1" fmla="*/ 417240 h 19679"/>
                <a:gd name="T2" fmla="*/ 380950 w 19679"/>
                <a:gd name="T3" fmla="*/ 417240 h 19679"/>
                <a:gd name="T4" fmla="*/ 380950 w 19679"/>
                <a:gd name="T5" fmla="*/ 417240 h 19679"/>
                <a:gd name="T6" fmla="*/ 380950 w 19679"/>
                <a:gd name="T7" fmla="*/ 41724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rotWithShape="0">
              <a:gsLst>
                <a:gs pos="0">
                  <a:srgbClr val="FBFBFB"/>
                </a:gs>
                <a:gs pos="100000">
                  <a:srgbClr val="2E36BE"/>
                </a:gs>
              </a:gsLst>
              <a:lin ang="5400000"/>
            </a:gradFill>
            <a:ln w="12700" cap="flat" cmpd="sng">
              <a:solidFill>
                <a:srgbClr val="000000"/>
              </a:solidFill>
              <a:prstDash val="solid"/>
              <a:miter lim="0"/>
              <a:headEnd/>
              <a:tailEnd/>
            </a:ln>
            <a:effectLst>
              <a:outerShdw blurRad="25400" dist="25400" dir="2388352" algn="ctr" rotWithShape="0">
                <a:srgbClr val="000000">
                  <a:alpha val="79308"/>
                </a:srgbClr>
              </a:outerShdw>
            </a:effectLst>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30" name="AutoShape 74" descr="tile_paper_medgray.jpeg"/>
            <p:cNvSpPr>
              <a:spLocks/>
            </p:cNvSpPr>
            <p:nvPr/>
          </p:nvSpPr>
          <p:spPr bwMode="auto">
            <a:xfrm>
              <a:off x="3630536" y="2619160"/>
              <a:ext cx="142229" cy="127299"/>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70C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31" name="AutoShape 74" descr="tile_paper_medgray.jpeg"/>
            <p:cNvSpPr>
              <a:spLocks/>
            </p:cNvSpPr>
            <p:nvPr/>
          </p:nvSpPr>
          <p:spPr bwMode="auto">
            <a:xfrm>
              <a:off x="3638672" y="2650545"/>
              <a:ext cx="66113" cy="80891"/>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0000"/>
            </a:solidFill>
            <a:ln>
              <a:no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sp>
          <p:nvSpPr>
            <p:cNvPr id="332" name="AutoShape 74" descr="tile_paper_medgray.jpeg"/>
            <p:cNvSpPr>
              <a:spLocks/>
            </p:cNvSpPr>
            <p:nvPr/>
          </p:nvSpPr>
          <p:spPr bwMode="auto">
            <a:xfrm>
              <a:off x="3698236" y="2639277"/>
              <a:ext cx="66113" cy="80891"/>
            </a:xfrm>
            <a:custGeom>
              <a:avLst/>
              <a:gdLst>
                <a:gd name="T0" fmla="*/ 207935 w 19679"/>
                <a:gd name="T1" fmla="*/ 220379 h 19679"/>
                <a:gd name="T2" fmla="*/ 207935 w 19679"/>
                <a:gd name="T3" fmla="*/ 220379 h 19679"/>
                <a:gd name="T4" fmla="*/ 207935 w 19679"/>
                <a:gd name="T5" fmla="*/ 220379 h 19679"/>
                <a:gd name="T6" fmla="*/ 207935 w 19679"/>
                <a:gd name="T7" fmla="*/ 2203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00"/>
            </a:solidFill>
            <a:ln>
              <a:solidFill>
                <a:srgbClr val="7030A0"/>
              </a:solidFill>
            </a:ln>
            <a:effectLst>
              <a:outerShdw blurRad="38100" dist="25400" dir="5400000" algn="ctr" rotWithShape="0">
                <a:srgbClr val="000000">
                  <a:alpha val="50000"/>
                </a:srgbClr>
              </a:outerShdw>
            </a:effectLst>
          </p:spPr>
          <p:txBody>
            <a:bodyPr lIns="28575" tIns="28575" rIns="28575" bIns="2857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33" name="TextBox 332"/>
          <p:cNvSpPr txBox="1"/>
          <p:nvPr/>
        </p:nvSpPr>
        <p:spPr>
          <a:xfrm>
            <a:off x="2189376" y="1572283"/>
            <a:ext cx="1171766" cy="235526"/>
          </a:xfrm>
          <a:prstGeom prst="rect">
            <a:avLst/>
          </a:prstGeom>
          <a:solidFill>
            <a:schemeClr val="accent6">
              <a:lumMod val="20000"/>
              <a:lumOff val="80000"/>
            </a:schemeClr>
          </a:solidFill>
        </p:spPr>
        <p:txBody>
          <a:bodyPr wrap="square" lIns="0" tIns="0" rIns="0" bIns="0" anchor="ctr" anchorCtr="0">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000000"/>
                </a:solidFill>
                <a:effectLst/>
                <a:uLnTx/>
                <a:uFillTx/>
                <a:latin typeface="Arial"/>
                <a:ea typeface="Cambria" charset="0"/>
                <a:cs typeface="Arial"/>
              </a:rPr>
              <a:t>Depleted stem cell pool</a:t>
            </a:r>
          </a:p>
        </p:txBody>
      </p:sp>
      <p:sp>
        <p:nvSpPr>
          <p:cNvPr id="4" name="Text Placeholder 3"/>
          <p:cNvSpPr>
            <a:spLocks noGrp="1"/>
          </p:cNvSpPr>
          <p:nvPr>
            <p:ph type="body" sz="quarter" idx="12"/>
          </p:nvPr>
        </p:nvSpPr>
        <p:spPr/>
        <p:txBody>
          <a:bodyPr/>
          <a:lstStyle/>
          <a:p>
            <a:r>
              <a:rPr lang="en-GB" sz="900" dirty="0"/>
              <a:t>Kulasekararaj et al, modified and adapted from Blood 2014</a:t>
            </a:r>
          </a:p>
        </p:txBody>
      </p:sp>
      <p:sp>
        <p:nvSpPr>
          <p:cNvPr id="95" name="TextBox 94">
            <a:extLst>
              <a:ext uri="{FF2B5EF4-FFF2-40B4-BE49-F238E27FC236}">
                <a16:creationId xmlns:a16="http://schemas.microsoft.com/office/drawing/2014/main" id="{0E53961D-1E2E-2145-9469-39A220B2543A}"/>
              </a:ext>
            </a:extLst>
          </p:cNvPr>
          <p:cNvSpPr txBox="1"/>
          <p:nvPr/>
        </p:nvSpPr>
        <p:spPr>
          <a:xfrm>
            <a:off x="5731743" y="2120608"/>
            <a:ext cx="785424" cy="499988"/>
          </a:xfrm>
          <a:prstGeom prst="roundRect">
            <a:avLst/>
          </a:prstGeom>
          <a:solidFill>
            <a:schemeClr val="accent2">
              <a:lumMod val="25000"/>
              <a:lumOff val="75000"/>
            </a:schemeClr>
          </a:solidFill>
          <a:ln w="19050" cmpd="sng">
            <a:solidFill>
              <a:schemeClr val="accent2"/>
            </a:solidFill>
          </a:ln>
        </p:spPr>
        <p:txBody>
          <a:bodyPr lIns="54000" rIns="5400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000000"/>
                </a:solidFill>
                <a:effectLst/>
                <a:uLnTx/>
                <a:uFillTx/>
                <a:latin typeface="Arial"/>
                <a:ea typeface="Cambria" charset="0"/>
                <a:cs typeface="Arial"/>
              </a:rPr>
              <a:t>Neutral/Unknown/Fluctuant:</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000000"/>
                </a:solidFill>
                <a:effectLst/>
                <a:uLnTx/>
                <a:uFillTx/>
                <a:latin typeface="Arial"/>
                <a:ea typeface="Cambria" charset="0"/>
                <a:cs typeface="Arial"/>
              </a:rPr>
              <a:t>ASXL1, DNMT3A</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600" b="1" i="0" u="none" strike="noStrike" kern="1200" cap="none" spc="0" normalizeH="0" baseline="0" noProof="0" dirty="0">
              <a:ln>
                <a:noFill/>
              </a:ln>
              <a:solidFill>
                <a:srgbClr val="000000"/>
              </a:solidFill>
              <a:effectLst/>
              <a:uLnTx/>
              <a:uFillTx/>
              <a:latin typeface="Arial"/>
              <a:ea typeface="Cambria" charset="0"/>
              <a:cs typeface="Arial"/>
            </a:endParaRPr>
          </a:p>
        </p:txBody>
      </p:sp>
      <p:cxnSp>
        <p:nvCxnSpPr>
          <p:cNvPr id="6" name="Straight Arrow Connector 5">
            <a:extLst>
              <a:ext uri="{FF2B5EF4-FFF2-40B4-BE49-F238E27FC236}">
                <a16:creationId xmlns:a16="http://schemas.microsoft.com/office/drawing/2014/main" id="{EBF9BA6A-D039-3B4E-8834-BD124634B17A}"/>
              </a:ext>
            </a:extLst>
          </p:cNvPr>
          <p:cNvCxnSpPr>
            <a:cxnSpLocks/>
          </p:cNvCxnSpPr>
          <p:nvPr/>
        </p:nvCxnSpPr>
        <p:spPr>
          <a:xfrm>
            <a:off x="6063975" y="2625824"/>
            <a:ext cx="3553" cy="523652"/>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pic>
        <p:nvPicPr>
          <p:cNvPr id="97" name="Picture 96">
            <a:extLst>
              <a:ext uri="{FF2B5EF4-FFF2-40B4-BE49-F238E27FC236}">
                <a16:creationId xmlns:a16="http://schemas.microsoft.com/office/drawing/2014/main" id="{8C4DA548-208E-21BD-5BCF-70CC60738C9A}"/>
              </a:ext>
            </a:extLst>
          </p:cNvPr>
          <p:cNvPicPr>
            <a:picLocks noChangeAspect="1"/>
          </p:cNvPicPr>
          <p:nvPr/>
        </p:nvPicPr>
        <p:blipFill>
          <a:blip r:embed="rId2"/>
          <a:stretch>
            <a:fillRect/>
          </a:stretch>
        </p:blipFill>
        <p:spPr>
          <a:xfrm>
            <a:off x="6967533" y="1123592"/>
            <a:ext cx="2073543" cy="1476272"/>
          </a:xfrm>
          <a:prstGeom prst="rect">
            <a:avLst/>
          </a:prstGeom>
        </p:spPr>
      </p:pic>
    </p:spTree>
    <p:extLst>
      <p:ext uri="{BB962C8B-B14F-4D97-AF65-F5344CB8AC3E}">
        <p14:creationId xmlns:p14="http://schemas.microsoft.com/office/powerpoint/2010/main" val="380685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5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7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5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5" grpId="0" animBg="1"/>
      <p:bldP spid="246" grpId="0" animBg="1"/>
      <p:bldP spid="247" grpId="0" animBg="1"/>
      <p:bldP spid="248" grpId="0"/>
      <p:bldP spid="249" grpId="0" animBg="1"/>
      <p:bldP spid="250" grpId="0"/>
      <p:bldP spid="251" grpId="0"/>
      <p:bldP spid="252" grpId="0" animBg="1"/>
      <p:bldP spid="253" grpId="0"/>
      <p:bldP spid="254" grpId="0"/>
      <p:bldP spid="255" grpId="0" animBg="1"/>
      <p:bldP spid="256" grpId="0" animBg="1"/>
      <p:bldP spid="266" grpId="0" animBg="1"/>
      <p:bldP spid="267" grpId="0" animBg="1"/>
      <p:bldP spid="273" grpId="0" animBg="1"/>
      <p:bldP spid="274" grpId="0"/>
      <p:bldP spid="275" grpId="0"/>
      <p:bldP spid="313" grpId="0"/>
      <p:bldP spid="321" grpId="0" animBg="1"/>
      <p:bldP spid="322" grpId="0"/>
      <p:bldP spid="323" grpId="0" animBg="1"/>
      <p:bldP spid="333" grpId="0" animBg="1"/>
      <p:bldP spid="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AB00-FD49-A74A-8DB0-4A11DB6DF462}"/>
              </a:ext>
            </a:extLst>
          </p:cNvPr>
          <p:cNvSpPr>
            <a:spLocks noGrp="1"/>
          </p:cNvSpPr>
          <p:nvPr>
            <p:ph type="title"/>
          </p:nvPr>
        </p:nvSpPr>
        <p:spPr/>
        <p:txBody>
          <a:bodyPr/>
          <a:lstStyle/>
          <a:p>
            <a:r>
              <a:rPr lang="en-GB" dirty="0"/>
              <a:t>Somatic Mutations in AA- Pre-RACE trial</a:t>
            </a:r>
          </a:p>
        </p:txBody>
      </p:sp>
      <p:sp>
        <p:nvSpPr>
          <p:cNvPr id="3" name="Content Placeholder 2">
            <a:extLst>
              <a:ext uri="{FF2B5EF4-FFF2-40B4-BE49-F238E27FC236}">
                <a16:creationId xmlns:a16="http://schemas.microsoft.com/office/drawing/2014/main" id="{AE409363-CFF8-6145-AE0B-57219AB746A6}"/>
              </a:ext>
            </a:extLst>
          </p:cNvPr>
          <p:cNvSpPr>
            <a:spLocks noGrp="1"/>
          </p:cNvSpPr>
          <p:nvPr>
            <p:ph idx="1"/>
          </p:nvPr>
        </p:nvSpPr>
        <p:spPr>
          <a:xfrm>
            <a:off x="265175" y="914400"/>
            <a:ext cx="8283401" cy="4114800"/>
          </a:xfrm>
        </p:spPr>
        <p:txBody>
          <a:bodyPr/>
          <a:lstStyle/>
          <a:p>
            <a:pPr marL="0" indent="0">
              <a:buNone/>
            </a:pPr>
            <a:r>
              <a:rPr lang="en-US" sz="1400" i="1" dirty="0">
                <a:solidFill>
                  <a:schemeClr val="bg1"/>
                </a:solidFill>
              </a:rPr>
              <a:t>                           July 2015 - April 2019 (period of the trial)</a:t>
            </a:r>
          </a:p>
          <a:p>
            <a:endParaRPr lang="en-US" sz="1600" dirty="0">
              <a:solidFill>
                <a:schemeClr val="bg1"/>
              </a:solidFill>
            </a:endParaRPr>
          </a:p>
          <a:p>
            <a:r>
              <a:rPr lang="en-US" sz="1600" dirty="0">
                <a:solidFill>
                  <a:schemeClr val="bg1"/>
                </a:solidFill>
              </a:rPr>
              <a:t>Why should there be ‘baseline’/ ‘acquired’ somatic mutations in a purely ‘autoimmune’ disease? (</a:t>
            </a:r>
            <a:r>
              <a:rPr lang="en-US" sz="1600" dirty="0" err="1">
                <a:solidFill>
                  <a:schemeClr val="bg1"/>
                </a:solidFill>
              </a:rPr>
              <a:t>Mustjoki</a:t>
            </a:r>
            <a:r>
              <a:rPr lang="en-US" sz="1600" dirty="0">
                <a:solidFill>
                  <a:schemeClr val="bg1"/>
                </a:solidFill>
              </a:rPr>
              <a:t> &amp; Young, NEJM 2021)</a:t>
            </a:r>
          </a:p>
          <a:p>
            <a:endParaRPr lang="en-US" sz="1600" dirty="0">
              <a:solidFill>
                <a:schemeClr val="bg1"/>
              </a:solidFill>
            </a:endParaRPr>
          </a:p>
          <a:p>
            <a:r>
              <a:rPr lang="en-US" sz="1600" dirty="0">
                <a:solidFill>
                  <a:schemeClr val="bg1"/>
                </a:solidFill>
              </a:rPr>
              <a:t>Do presence of baseline somatic mutations increase the risk of ‘malignant’ transformation to MDS/AML during the course of AA? (Kulasekararaj, Blood 2014)</a:t>
            </a:r>
          </a:p>
          <a:p>
            <a:endParaRPr lang="en-US" sz="1600" dirty="0">
              <a:solidFill>
                <a:schemeClr val="bg1"/>
              </a:solidFill>
            </a:endParaRPr>
          </a:p>
          <a:p>
            <a:r>
              <a:rPr lang="en-US" sz="1600" dirty="0">
                <a:solidFill>
                  <a:schemeClr val="bg1"/>
                </a:solidFill>
              </a:rPr>
              <a:t>What impact would Eltrombopag have on stimulating ‘mutated’ clones?</a:t>
            </a:r>
          </a:p>
          <a:p>
            <a:endParaRPr lang="en-US" sz="1600" dirty="0">
              <a:solidFill>
                <a:schemeClr val="bg1"/>
              </a:solidFill>
            </a:endParaRPr>
          </a:p>
          <a:p>
            <a:r>
              <a:rPr lang="en-US" sz="1600" dirty="0">
                <a:solidFill>
                  <a:schemeClr val="bg1"/>
                </a:solidFill>
              </a:rPr>
              <a:t>Will any of these translate into worse clinical outcome? ( 2years vs 5 years vs 15 years)</a:t>
            </a:r>
          </a:p>
          <a:p>
            <a:endParaRPr lang="en-US" sz="1600" dirty="0">
              <a:solidFill>
                <a:schemeClr val="bg1"/>
              </a:solidFill>
            </a:endParaRPr>
          </a:p>
          <a:p>
            <a:r>
              <a:rPr lang="en-US" sz="1600" dirty="0">
                <a:solidFill>
                  <a:schemeClr val="bg1"/>
                </a:solidFill>
              </a:rPr>
              <a:t>Could clonal haematopoiesis be ‘paradoxically’ advantageous?!</a:t>
            </a:r>
            <a:endParaRPr lang="en-GB" dirty="0"/>
          </a:p>
        </p:txBody>
      </p:sp>
    </p:spTree>
    <p:extLst>
      <p:ext uri="{BB962C8B-B14F-4D97-AF65-F5344CB8AC3E}">
        <p14:creationId xmlns:p14="http://schemas.microsoft.com/office/powerpoint/2010/main" val="2883871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9C401-5A10-4B44-AD6D-6BB51E052EC1}"/>
              </a:ext>
            </a:extLst>
          </p:cNvPr>
          <p:cNvPicPr>
            <a:picLocks noChangeAspect="1"/>
          </p:cNvPicPr>
          <p:nvPr/>
        </p:nvPicPr>
        <p:blipFill>
          <a:blip r:embed="rId2"/>
          <a:stretch>
            <a:fillRect/>
          </a:stretch>
        </p:blipFill>
        <p:spPr>
          <a:xfrm>
            <a:off x="982332" y="1325972"/>
            <a:ext cx="6987386" cy="3723639"/>
          </a:xfrm>
          <a:prstGeom prst="rect">
            <a:avLst/>
          </a:prstGeom>
        </p:spPr>
      </p:pic>
    </p:spTree>
    <p:extLst>
      <p:ext uri="{BB962C8B-B14F-4D97-AF65-F5344CB8AC3E}">
        <p14:creationId xmlns:p14="http://schemas.microsoft.com/office/powerpoint/2010/main" val="2054723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92331-0A92-414D-829A-2CB28234B974}"/>
              </a:ext>
            </a:extLst>
          </p:cNvPr>
          <p:cNvSpPr>
            <a:spLocks noGrp="1"/>
          </p:cNvSpPr>
          <p:nvPr>
            <p:ph type="title"/>
          </p:nvPr>
        </p:nvSpPr>
        <p:spPr/>
        <p:txBody>
          <a:bodyPr/>
          <a:lstStyle/>
          <a:p>
            <a:r>
              <a:rPr lang="en-US" dirty="0"/>
              <a:t>Disclosures</a:t>
            </a:r>
          </a:p>
        </p:txBody>
      </p:sp>
      <p:graphicFrame>
        <p:nvGraphicFramePr>
          <p:cNvPr id="5" name="Content Placeholder 5">
            <a:extLst>
              <a:ext uri="{FF2B5EF4-FFF2-40B4-BE49-F238E27FC236}">
                <a16:creationId xmlns:a16="http://schemas.microsoft.com/office/drawing/2014/main" id="{FAA371F8-AE26-0548-96DB-6B535533666E}"/>
              </a:ext>
            </a:extLst>
          </p:cNvPr>
          <p:cNvGraphicFramePr>
            <a:graphicFrameLocks/>
          </p:cNvGraphicFramePr>
          <p:nvPr/>
        </p:nvGraphicFramePr>
        <p:xfrm>
          <a:off x="1197592" y="1329344"/>
          <a:ext cx="7184409" cy="3102769"/>
        </p:xfrm>
        <a:graphic>
          <a:graphicData uri="http://schemas.openxmlformats.org/drawingml/2006/table">
            <a:tbl>
              <a:tblPr bandRow="1"/>
              <a:tblGrid>
                <a:gridCol w="2782693">
                  <a:extLst>
                    <a:ext uri="{9D8B030D-6E8A-4147-A177-3AD203B41FA5}">
                      <a16:colId xmlns:a16="http://schemas.microsoft.com/office/drawing/2014/main" val="20000"/>
                    </a:ext>
                  </a:extLst>
                </a:gridCol>
                <a:gridCol w="4401716">
                  <a:extLst>
                    <a:ext uri="{9D8B030D-6E8A-4147-A177-3AD203B41FA5}">
                      <a16:colId xmlns:a16="http://schemas.microsoft.com/office/drawing/2014/main" val="20001"/>
                    </a:ext>
                  </a:extLst>
                </a:gridCol>
              </a:tblGrid>
              <a:tr h="604126">
                <a:tc>
                  <a:txBody>
                    <a:bodyPr/>
                    <a:lstStyle>
                      <a:lvl1pPr marL="0" algn="l" defTabSz="914377" rtl="0" eaLnBrk="1" latinLnBrk="0" hangingPunct="1">
                        <a:defRPr sz="1800" kern="1200">
                          <a:solidFill>
                            <a:schemeClr val="dk1"/>
                          </a:solidFill>
                          <a:latin typeface="Arial" panose="020B0604020202020204"/>
                        </a:defRPr>
                      </a:lvl1pPr>
                      <a:lvl2pPr marL="457189" algn="l" defTabSz="914377" rtl="0" eaLnBrk="1" latinLnBrk="0" hangingPunct="1">
                        <a:defRPr sz="1800" kern="1200">
                          <a:solidFill>
                            <a:schemeClr val="dk1"/>
                          </a:solidFill>
                          <a:latin typeface="Arial" panose="020B0604020202020204"/>
                        </a:defRPr>
                      </a:lvl2pPr>
                      <a:lvl3pPr marL="914377" algn="l" defTabSz="914377" rtl="0" eaLnBrk="1" latinLnBrk="0" hangingPunct="1">
                        <a:defRPr sz="1800" kern="1200">
                          <a:solidFill>
                            <a:schemeClr val="dk1"/>
                          </a:solidFill>
                          <a:latin typeface="Arial" panose="020B0604020202020204"/>
                        </a:defRPr>
                      </a:lvl3pPr>
                      <a:lvl4pPr marL="1371566" algn="l" defTabSz="914377" rtl="0" eaLnBrk="1" latinLnBrk="0" hangingPunct="1">
                        <a:defRPr sz="1800" kern="1200">
                          <a:solidFill>
                            <a:schemeClr val="dk1"/>
                          </a:solidFill>
                          <a:latin typeface="Arial" panose="020B0604020202020204"/>
                        </a:defRPr>
                      </a:lvl4pPr>
                      <a:lvl5pPr marL="1828754" algn="l" defTabSz="914377" rtl="0" eaLnBrk="1" latinLnBrk="0" hangingPunct="1">
                        <a:defRPr sz="1800" kern="1200">
                          <a:solidFill>
                            <a:schemeClr val="dk1"/>
                          </a:solidFill>
                          <a:latin typeface="Arial" panose="020B0604020202020204"/>
                        </a:defRPr>
                      </a:lvl5pPr>
                      <a:lvl6pPr marL="2285943" algn="l" defTabSz="914377" rtl="0" eaLnBrk="1" latinLnBrk="0" hangingPunct="1">
                        <a:defRPr sz="1800" kern="1200">
                          <a:solidFill>
                            <a:schemeClr val="dk1"/>
                          </a:solidFill>
                          <a:latin typeface="Arial" panose="020B0604020202020204"/>
                        </a:defRPr>
                      </a:lvl6pPr>
                      <a:lvl7pPr marL="2743131" algn="l" defTabSz="914377" rtl="0" eaLnBrk="1" latinLnBrk="0" hangingPunct="1">
                        <a:defRPr sz="1800" kern="1200">
                          <a:solidFill>
                            <a:schemeClr val="dk1"/>
                          </a:solidFill>
                          <a:latin typeface="Arial" panose="020B0604020202020204"/>
                        </a:defRPr>
                      </a:lvl7pPr>
                      <a:lvl8pPr marL="3200320" algn="l" defTabSz="914377" rtl="0" eaLnBrk="1" latinLnBrk="0" hangingPunct="1">
                        <a:defRPr sz="1800" kern="1200">
                          <a:solidFill>
                            <a:schemeClr val="dk1"/>
                          </a:solidFill>
                          <a:latin typeface="Arial" panose="020B0604020202020204"/>
                        </a:defRPr>
                      </a:lvl8pPr>
                      <a:lvl9pPr marL="3657509" algn="l" defTabSz="914377" rtl="0" eaLnBrk="1" latinLnBrk="0" hangingPunct="1">
                        <a:defRPr sz="1800" kern="1200">
                          <a:solidFill>
                            <a:schemeClr val="dk1"/>
                          </a:solidFill>
                          <a:latin typeface="Arial" panose="020B0604020202020204"/>
                        </a:defRPr>
                      </a:lvl9pPr>
                    </a:lstStyle>
                    <a:p>
                      <a:r>
                        <a:rPr lang="en-GB" sz="1400" b="1" kern="1200" dirty="0">
                          <a:solidFill>
                            <a:schemeClr val="bg1"/>
                          </a:solidFill>
                          <a:latin typeface="+mn-lt"/>
                          <a:ea typeface="+mn-ea"/>
                          <a:cs typeface="+mn-cs"/>
                        </a:rPr>
                        <a:t>Research support (to institution)</a:t>
                      </a:r>
                      <a:endParaRPr lang="en-GB" sz="1400" b="1" kern="1200" dirty="0">
                        <a:solidFill>
                          <a:schemeClr val="bg1"/>
                        </a:solidFill>
                        <a:latin typeface="+mn-lt"/>
                        <a:ea typeface="+mn-ea"/>
                        <a:cs typeface="Helvetica" panose="020B0604020202020204" pitchFamily="34" charset="0"/>
                      </a:endParaRPr>
                    </a:p>
                  </a:txBody>
                  <a:tcPr marL="51435" marR="51435" marT="25718" marB="25718" anchor="ctr">
                    <a:lnL w="12700" cap="flat" cmpd="sng" algn="ctr">
                      <a:solidFill>
                        <a:srgbClr val="00698C"/>
                      </a:solidFill>
                      <a:prstDash val="solid"/>
                      <a:round/>
                      <a:headEnd type="none" w="med" len="med"/>
                      <a:tailEnd type="none" w="med" len="med"/>
                    </a:lnL>
                    <a:lnR w="12700" cap="flat" cmpd="sng" algn="ctr">
                      <a:solidFill>
                        <a:srgbClr val="00698C"/>
                      </a:solidFill>
                      <a:prstDash val="solid"/>
                      <a:round/>
                      <a:headEnd type="none" w="med" len="med"/>
                      <a:tailEnd type="none" w="med" len="med"/>
                    </a:lnR>
                    <a:lnT w="12700" cap="flat" cmpd="sng" algn="ctr">
                      <a:solidFill>
                        <a:srgbClr val="00698C"/>
                      </a:solidFill>
                      <a:prstDash val="solid"/>
                      <a:round/>
                      <a:headEnd type="none" w="med" len="med"/>
                      <a:tailEnd type="none" w="med" len="med"/>
                    </a:lnT>
                    <a:lnB w="12700" cap="flat" cmpd="sng" algn="ctr">
                      <a:solidFill>
                        <a:srgbClr val="00698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Arial" panose="020B0604020202020204"/>
                        </a:defRPr>
                      </a:lvl1pPr>
                      <a:lvl2pPr marL="457189" algn="l" defTabSz="914377" rtl="0" eaLnBrk="1" latinLnBrk="0" hangingPunct="1">
                        <a:defRPr sz="1800" kern="1200">
                          <a:solidFill>
                            <a:schemeClr val="dk1"/>
                          </a:solidFill>
                          <a:latin typeface="Arial" panose="020B0604020202020204"/>
                        </a:defRPr>
                      </a:lvl2pPr>
                      <a:lvl3pPr marL="914377" algn="l" defTabSz="914377" rtl="0" eaLnBrk="1" latinLnBrk="0" hangingPunct="1">
                        <a:defRPr sz="1800" kern="1200">
                          <a:solidFill>
                            <a:schemeClr val="dk1"/>
                          </a:solidFill>
                          <a:latin typeface="Arial" panose="020B0604020202020204"/>
                        </a:defRPr>
                      </a:lvl3pPr>
                      <a:lvl4pPr marL="1371566" algn="l" defTabSz="914377" rtl="0" eaLnBrk="1" latinLnBrk="0" hangingPunct="1">
                        <a:defRPr sz="1800" kern="1200">
                          <a:solidFill>
                            <a:schemeClr val="dk1"/>
                          </a:solidFill>
                          <a:latin typeface="Arial" panose="020B0604020202020204"/>
                        </a:defRPr>
                      </a:lvl4pPr>
                      <a:lvl5pPr marL="1828754" algn="l" defTabSz="914377" rtl="0" eaLnBrk="1" latinLnBrk="0" hangingPunct="1">
                        <a:defRPr sz="1800" kern="1200">
                          <a:solidFill>
                            <a:schemeClr val="dk1"/>
                          </a:solidFill>
                          <a:latin typeface="Arial" panose="020B0604020202020204"/>
                        </a:defRPr>
                      </a:lvl5pPr>
                      <a:lvl6pPr marL="2285943" algn="l" defTabSz="914377" rtl="0" eaLnBrk="1" latinLnBrk="0" hangingPunct="1">
                        <a:defRPr sz="1800" kern="1200">
                          <a:solidFill>
                            <a:schemeClr val="dk1"/>
                          </a:solidFill>
                          <a:latin typeface="Arial" panose="020B0604020202020204"/>
                        </a:defRPr>
                      </a:lvl6pPr>
                      <a:lvl7pPr marL="2743131" algn="l" defTabSz="914377" rtl="0" eaLnBrk="1" latinLnBrk="0" hangingPunct="1">
                        <a:defRPr sz="1800" kern="1200">
                          <a:solidFill>
                            <a:schemeClr val="dk1"/>
                          </a:solidFill>
                          <a:latin typeface="Arial" panose="020B0604020202020204"/>
                        </a:defRPr>
                      </a:lvl7pPr>
                      <a:lvl8pPr marL="3200320" algn="l" defTabSz="914377" rtl="0" eaLnBrk="1" latinLnBrk="0" hangingPunct="1">
                        <a:defRPr sz="1800" kern="1200">
                          <a:solidFill>
                            <a:schemeClr val="dk1"/>
                          </a:solidFill>
                          <a:latin typeface="Arial" panose="020B0604020202020204"/>
                        </a:defRPr>
                      </a:lvl8pPr>
                      <a:lvl9pPr marL="3657509" algn="l" defTabSz="914377"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bg1"/>
                          </a:solidFill>
                          <a:latin typeface="+mn-lt"/>
                          <a:ea typeface="+mn-ea"/>
                          <a:cs typeface="+mn-cs"/>
                        </a:rPr>
                        <a:t>Celgene/BMS and Novartis</a:t>
                      </a:r>
                    </a:p>
                  </a:txBody>
                  <a:tcPr marL="51435" marR="51435" marT="25718" marB="25718" anchor="ctr">
                    <a:lnL w="12700" cap="flat" cmpd="sng" algn="ctr">
                      <a:solidFill>
                        <a:srgbClr val="00698C"/>
                      </a:solidFill>
                      <a:prstDash val="solid"/>
                      <a:round/>
                      <a:headEnd type="none" w="med" len="med"/>
                      <a:tailEnd type="none" w="med" len="med"/>
                    </a:lnL>
                    <a:lnR w="12700" cap="flat" cmpd="sng" algn="ctr">
                      <a:solidFill>
                        <a:srgbClr val="00698C"/>
                      </a:solidFill>
                      <a:prstDash val="solid"/>
                      <a:round/>
                      <a:headEnd type="none" w="med" len="med"/>
                      <a:tailEnd type="none" w="med" len="med"/>
                    </a:lnR>
                    <a:lnT w="12700" cap="flat" cmpd="sng" algn="ctr">
                      <a:solidFill>
                        <a:srgbClr val="00698C"/>
                      </a:solidFill>
                      <a:prstDash val="solid"/>
                      <a:round/>
                      <a:headEnd type="none" w="med" len="med"/>
                      <a:tailEnd type="none" w="med" len="med"/>
                    </a:lnT>
                    <a:lnB w="12700" cap="flat" cmpd="sng" algn="ctr">
                      <a:solidFill>
                        <a:srgbClr val="00698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814659"/>
                  </a:ext>
                </a:extLst>
              </a:tr>
              <a:tr h="495926">
                <a:tc>
                  <a:txBody>
                    <a:bodyPr/>
                    <a:lstStyle>
                      <a:lvl1pPr marL="0" algn="l" defTabSz="914377" rtl="0" eaLnBrk="1" latinLnBrk="0" hangingPunct="1">
                        <a:defRPr sz="1800" kern="1200">
                          <a:solidFill>
                            <a:schemeClr val="dk1"/>
                          </a:solidFill>
                          <a:latin typeface="Arial" panose="020B0604020202020204"/>
                        </a:defRPr>
                      </a:lvl1pPr>
                      <a:lvl2pPr marL="457189" algn="l" defTabSz="914377" rtl="0" eaLnBrk="1" latinLnBrk="0" hangingPunct="1">
                        <a:defRPr sz="1800" kern="1200">
                          <a:solidFill>
                            <a:schemeClr val="dk1"/>
                          </a:solidFill>
                          <a:latin typeface="Arial" panose="020B0604020202020204"/>
                        </a:defRPr>
                      </a:lvl2pPr>
                      <a:lvl3pPr marL="914377" algn="l" defTabSz="914377" rtl="0" eaLnBrk="1" latinLnBrk="0" hangingPunct="1">
                        <a:defRPr sz="1800" kern="1200">
                          <a:solidFill>
                            <a:schemeClr val="dk1"/>
                          </a:solidFill>
                          <a:latin typeface="Arial" panose="020B0604020202020204"/>
                        </a:defRPr>
                      </a:lvl3pPr>
                      <a:lvl4pPr marL="1371566" algn="l" defTabSz="914377" rtl="0" eaLnBrk="1" latinLnBrk="0" hangingPunct="1">
                        <a:defRPr sz="1800" kern="1200">
                          <a:solidFill>
                            <a:schemeClr val="dk1"/>
                          </a:solidFill>
                          <a:latin typeface="Arial" panose="020B0604020202020204"/>
                        </a:defRPr>
                      </a:lvl4pPr>
                      <a:lvl5pPr marL="1828754" algn="l" defTabSz="914377" rtl="0" eaLnBrk="1" latinLnBrk="0" hangingPunct="1">
                        <a:defRPr sz="1800" kern="1200">
                          <a:solidFill>
                            <a:schemeClr val="dk1"/>
                          </a:solidFill>
                          <a:latin typeface="Arial" panose="020B0604020202020204"/>
                        </a:defRPr>
                      </a:lvl5pPr>
                      <a:lvl6pPr marL="2285943" algn="l" defTabSz="914377" rtl="0" eaLnBrk="1" latinLnBrk="0" hangingPunct="1">
                        <a:defRPr sz="1800" kern="1200">
                          <a:solidFill>
                            <a:schemeClr val="dk1"/>
                          </a:solidFill>
                          <a:latin typeface="Arial" panose="020B0604020202020204"/>
                        </a:defRPr>
                      </a:lvl6pPr>
                      <a:lvl7pPr marL="2743131" algn="l" defTabSz="914377" rtl="0" eaLnBrk="1" latinLnBrk="0" hangingPunct="1">
                        <a:defRPr sz="1800" kern="1200">
                          <a:solidFill>
                            <a:schemeClr val="dk1"/>
                          </a:solidFill>
                          <a:latin typeface="Arial" panose="020B0604020202020204"/>
                        </a:defRPr>
                      </a:lvl7pPr>
                      <a:lvl8pPr marL="3200320" algn="l" defTabSz="914377" rtl="0" eaLnBrk="1" latinLnBrk="0" hangingPunct="1">
                        <a:defRPr sz="1800" kern="1200">
                          <a:solidFill>
                            <a:schemeClr val="dk1"/>
                          </a:solidFill>
                          <a:latin typeface="Arial" panose="020B0604020202020204"/>
                        </a:defRPr>
                      </a:lvl8pPr>
                      <a:lvl9pPr marL="3657509" algn="l" defTabSz="914377" rtl="0" eaLnBrk="1" latinLnBrk="0" hangingPunct="1">
                        <a:defRPr sz="1800" kern="1200">
                          <a:solidFill>
                            <a:schemeClr val="dk1"/>
                          </a:solidFill>
                          <a:latin typeface="Arial" panose="020B0604020202020204"/>
                        </a:defRPr>
                      </a:lvl9pPr>
                    </a:lstStyle>
                    <a:p>
                      <a:r>
                        <a:rPr lang="en-GB" sz="1400" b="1">
                          <a:solidFill>
                            <a:schemeClr val="bg1"/>
                          </a:solidFill>
                          <a:latin typeface="+mj-lt"/>
                          <a:cs typeface="Helvetica" panose="020B0604020202020204" pitchFamily="34" charset="0"/>
                        </a:rPr>
                        <a:t>Consultant</a:t>
                      </a:r>
                    </a:p>
                  </a:txBody>
                  <a:tcPr marL="51435" marR="51435" marT="25718" marB="25718" anchor="ctr">
                    <a:lnL w="12700" cap="flat" cmpd="sng" algn="ctr">
                      <a:solidFill>
                        <a:srgbClr val="00698C"/>
                      </a:solidFill>
                      <a:prstDash val="solid"/>
                      <a:round/>
                      <a:headEnd type="none" w="med" len="med"/>
                      <a:tailEnd type="none" w="med" len="med"/>
                    </a:lnL>
                    <a:lnR w="12700" cap="flat" cmpd="sng" algn="ctr">
                      <a:solidFill>
                        <a:srgbClr val="00698C"/>
                      </a:solidFill>
                      <a:prstDash val="solid"/>
                      <a:round/>
                      <a:headEnd type="none" w="med" len="med"/>
                      <a:tailEnd type="none" w="med" len="med"/>
                    </a:lnR>
                    <a:lnT w="12700" cap="flat" cmpd="sng" algn="ctr">
                      <a:solidFill>
                        <a:srgbClr val="00698C"/>
                      </a:solidFill>
                      <a:prstDash val="solid"/>
                      <a:round/>
                      <a:headEnd type="none" w="med" len="med"/>
                      <a:tailEnd type="none" w="med" len="med"/>
                    </a:lnT>
                    <a:lnB w="12700" cap="flat" cmpd="sng" algn="ctr">
                      <a:solidFill>
                        <a:srgbClr val="00698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Arial" panose="020B0604020202020204"/>
                        </a:defRPr>
                      </a:lvl1pPr>
                      <a:lvl2pPr marL="457189" algn="l" defTabSz="914377" rtl="0" eaLnBrk="1" latinLnBrk="0" hangingPunct="1">
                        <a:defRPr sz="1800" kern="1200">
                          <a:solidFill>
                            <a:schemeClr val="dk1"/>
                          </a:solidFill>
                          <a:latin typeface="Arial" panose="020B0604020202020204"/>
                        </a:defRPr>
                      </a:lvl2pPr>
                      <a:lvl3pPr marL="914377" algn="l" defTabSz="914377" rtl="0" eaLnBrk="1" latinLnBrk="0" hangingPunct="1">
                        <a:defRPr sz="1800" kern="1200">
                          <a:solidFill>
                            <a:schemeClr val="dk1"/>
                          </a:solidFill>
                          <a:latin typeface="Arial" panose="020B0604020202020204"/>
                        </a:defRPr>
                      </a:lvl3pPr>
                      <a:lvl4pPr marL="1371566" algn="l" defTabSz="914377" rtl="0" eaLnBrk="1" latinLnBrk="0" hangingPunct="1">
                        <a:defRPr sz="1800" kern="1200">
                          <a:solidFill>
                            <a:schemeClr val="dk1"/>
                          </a:solidFill>
                          <a:latin typeface="Arial" panose="020B0604020202020204"/>
                        </a:defRPr>
                      </a:lvl4pPr>
                      <a:lvl5pPr marL="1828754" algn="l" defTabSz="914377" rtl="0" eaLnBrk="1" latinLnBrk="0" hangingPunct="1">
                        <a:defRPr sz="1800" kern="1200">
                          <a:solidFill>
                            <a:schemeClr val="dk1"/>
                          </a:solidFill>
                          <a:latin typeface="Arial" panose="020B0604020202020204"/>
                        </a:defRPr>
                      </a:lvl5pPr>
                      <a:lvl6pPr marL="2285943" algn="l" defTabSz="914377" rtl="0" eaLnBrk="1" latinLnBrk="0" hangingPunct="1">
                        <a:defRPr sz="1800" kern="1200">
                          <a:solidFill>
                            <a:schemeClr val="dk1"/>
                          </a:solidFill>
                          <a:latin typeface="Arial" panose="020B0604020202020204"/>
                        </a:defRPr>
                      </a:lvl6pPr>
                      <a:lvl7pPr marL="2743131" algn="l" defTabSz="914377" rtl="0" eaLnBrk="1" latinLnBrk="0" hangingPunct="1">
                        <a:defRPr sz="1800" kern="1200">
                          <a:solidFill>
                            <a:schemeClr val="dk1"/>
                          </a:solidFill>
                          <a:latin typeface="Arial" panose="020B0604020202020204"/>
                        </a:defRPr>
                      </a:lvl7pPr>
                      <a:lvl8pPr marL="3200320" algn="l" defTabSz="914377" rtl="0" eaLnBrk="1" latinLnBrk="0" hangingPunct="1">
                        <a:defRPr sz="1800" kern="1200">
                          <a:solidFill>
                            <a:schemeClr val="dk1"/>
                          </a:solidFill>
                          <a:latin typeface="Arial" panose="020B0604020202020204"/>
                        </a:defRPr>
                      </a:lvl8pPr>
                      <a:lvl9pPr marL="3657509" algn="l" defTabSz="914377"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latin typeface="+mn-lt"/>
                          <a:ea typeface="+mn-ea"/>
                          <a:cs typeface="+mn-cs"/>
                        </a:rPr>
                        <a:t>Samsung, </a:t>
                      </a:r>
                      <a:r>
                        <a:rPr lang="en-GB" sz="1400" kern="1200" dirty="0" err="1">
                          <a:solidFill>
                            <a:schemeClr val="bg1"/>
                          </a:solidFill>
                          <a:latin typeface="+mn-lt"/>
                          <a:ea typeface="+mn-ea"/>
                          <a:cs typeface="+mn-cs"/>
                        </a:rPr>
                        <a:t>Novonordisk</a:t>
                      </a:r>
                      <a:endParaRPr lang="en-GB" sz="1400" kern="1200" dirty="0">
                        <a:solidFill>
                          <a:schemeClr val="bg1"/>
                        </a:solidFill>
                        <a:latin typeface="+mn-lt"/>
                        <a:ea typeface="+mn-ea"/>
                        <a:cs typeface="+mn-cs"/>
                      </a:endParaRPr>
                    </a:p>
                  </a:txBody>
                  <a:tcPr marL="51435" marR="51435" marT="25718" marB="25718" anchor="ctr">
                    <a:lnL w="12700" cap="flat" cmpd="sng" algn="ctr">
                      <a:solidFill>
                        <a:srgbClr val="00698C"/>
                      </a:solidFill>
                      <a:prstDash val="solid"/>
                      <a:round/>
                      <a:headEnd type="none" w="med" len="med"/>
                      <a:tailEnd type="none" w="med" len="med"/>
                    </a:lnL>
                    <a:lnR w="12700" cap="flat" cmpd="sng" algn="ctr">
                      <a:solidFill>
                        <a:srgbClr val="00698C"/>
                      </a:solidFill>
                      <a:prstDash val="solid"/>
                      <a:round/>
                      <a:headEnd type="none" w="med" len="med"/>
                      <a:tailEnd type="none" w="med" len="med"/>
                    </a:lnR>
                    <a:lnT w="12700" cap="flat" cmpd="sng" algn="ctr">
                      <a:solidFill>
                        <a:srgbClr val="00698C"/>
                      </a:solidFill>
                      <a:prstDash val="solid"/>
                      <a:round/>
                      <a:headEnd type="none" w="med" len="med"/>
                      <a:tailEnd type="none" w="med" len="med"/>
                    </a:lnT>
                    <a:lnB w="12700" cap="flat" cmpd="sng" algn="ctr">
                      <a:solidFill>
                        <a:srgbClr val="00698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2649596"/>
                  </a:ext>
                </a:extLst>
              </a:tr>
              <a:tr h="1133770">
                <a:tc>
                  <a:txBody>
                    <a:bodyPr/>
                    <a:lstStyle>
                      <a:lvl1pPr marL="0" algn="l" defTabSz="914377" rtl="0" eaLnBrk="1" latinLnBrk="0" hangingPunct="1">
                        <a:defRPr sz="1800" kern="1200">
                          <a:solidFill>
                            <a:schemeClr val="dk1"/>
                          </a:solidFill>
                          <a:latin typeface="Arial" panose="020B0604020202020204"/>
                        </a:defRPr>
                      </a:lvl1pPr>
                      <a:lvl2pPr marL="457189" algn="l" defTabSz="914377" rtl="0" eaLnBrk="1" latinLnBrk="0" hangingPunct="1">
                        <a:defRPr sz="1800" kern="1200">
                          <a:solidFill>
                            <a:schemeClr val="dk1"/>
                          </a:solidFill>
                          <a:latin typeface="Arial" panose="020B0604020202020204"/>
                        </a:defRPr>
                      </a:lvl2pPr>
                      <a:lvl3pPr marL="914377" algn="l" defTabSz="914377" rtl="0" eaLnBrk="1" latinLnBrk="0" hangingPunct="1">
                        <a:defRPr sz="1800" kern="1200">
                          <a:solidFill>
                            <a:schemeClr val="dk1"/>
                          </a:solidFill>
                          <a:latin typeface="Arial" panose="020B0604020202020204"/>
                        </a:defRPr>
                      </a:lvl3pPr>
                      <a:lvl4pPr marL="1371566" algn="l" defTabSz="914377" rtl="0" eaLnBrk="1" latinLnBrk="0" hangingPunct="1">
                        <a:defRPr sz="1800" kern="1200">
                          <a:solidFill>
                            <a:schemeClr val="dk1"/>
                          </a:solidFill>
                          <a:latin typeface="Arial" panose="020B0604020202020204"/>
                        </a:defRPr>
                      </a:lvl4pPr>
                      <a:lvl5pPr marL="1828754" algn="l" defTabSz="914377" rtl="0" eaLnBrk="1" latinLnBrk="0" hangingPunct="1">
                        <a:defRPr sz="1800" kern="1200">
                          <a:solidFill>
                            <a:schemeClr val="dk1"/>
                          </a:solidFill>
                          <a:latin typeface="Arial" panose="020B0604020202020204"/>
                        </a:defRPr>
                      </a:lvl5pPr>
                      <a:lvl6pPr marL="2285943" algn="l" defTabSz="914377" rtl="0" eaLnBrk="1" latinLnBrk="0" hangingPunct="1">
                        <a:defRPr sz="1800" kern="1200">
                          <a:solidFill>
                            <a:schemeClr val="dk1"/>
                          </a:solidFill>
                          <a:latin typeface="Arial" panose="020B0604020202020204"/>
                        </a:defRPr>
                      </a:lvl6pPr>
                      <a:lvl7pPr marL="2743131" algn="l" defTabSz="914377" rtl="0" eaLnBrk="1" latinLnBrk="0" hangingPunct="1">
                        <a:defRPr sz="1800" kern="1200">
                          <a:solidFill>
                            <a:schemeClr val="dk1"/>
                          </a:solidFill>
                          <a:latin typeface="Arial" panose="020B0604020202020204"/>
                        </a:defRPr>
                      </a:lvl7pPr>
                      <a:lvl8pPr marL="3200320" algn="l" defTabSz="914377" rtl="0" eaLnBrk="1" latinLnBrk="0" hangingPunct="1">
                        <a:defRPr sz="1800" kern="1200">
                          <a:solidFill>
                            <a:schemeClr val="dk1"/>
                          </a:solidFill>
                          <a:latin typeface="Arial" panose="020B0604020202020204"/>
                        </a:defRPr>
                      </a:lvl8pPr>
                      <a:lvl9pPr marL="3657509" algn="l" defTabSz="914377" rtl="0" eaLnBrk="1" latinLnBrk="0" hangingPunct="1">
                        <a:defRPr sz="1800" kern="1200">
                          <a:solidFill>
                            <a:schemeClr val="dk1"/>
                          </a:solidFill>
                          <a:latin typeface="Arial" panose="020B0604020202020204"/>
                        </a:defRPr>
                      </a:lvl9pPr>
                    </a:lstStyle>
                    <a:p>
                      <a:r>
                        <a:rPr lang="en-GB" sz="1400" b="1">
                          <a:solidFill>
                            <a:schemeClr val="bg1"/>
                          </a:solidFill>
                          <a:latin typeface="+mj-lt"/>
                        </a:rPr>
                        <a:t>Speaker’s fees</a:t>
                      </a:r>
                      <a:endParaRPr lang="en-GB" sz="1400" b="1">
                        <a:solidFill>
                          <a:schemeClr val="bg1"/>
                        </a:solidFill>
                        <a:latin typeface="+mj-lt"/>
                        <a:cs typeface="Helvetica" panose="020B0604020202020204" pitchFamily="34" charset="0"/>
                      </a:endParaRPr>
                    </a:p>
                  </a:txBody>
                  <a:tcPr marL="51435" marR="51435" marT="25718" marB="25718" anchor="ctr">
                    <a:lnL w="12700" cap="flat" cmpd="sng" algn="ctr">
                      <a:solidFill>
                        <a:srgbClr val="00698C"/>
                      </a:solidFill>
                      <a:prstDash val="solid"/>
                      <a:round/>
                      <a:headEnd type="none" w="med" len="med"/>
                      <a:tailEnd type="none" w="med" len="med"/>
                    </a:lnL>
                    <a:lnR w="12700" cap="flat" cmpd="sng" algn="ctr">
                      <a:solidFill>
                        <a:srgbClr val="00698C"/>
                      </a:solidFill>
                      <a:prstDash val="solid"/>
                      <a:round/>
                      <a:headEnd type="none" w="med" len="med"/>
                      <a:tailEnd type="none" w="med" len="med"/>
                    </a:lnR>
                    <a:lnT w="12700" cap="flat" cmpd="sng" algn="ctr">
                      <a:solidFill>
                        <a:srgbClr val="00698C"/>
                      </a:solidFill>
                      <a:prstDash val="solid"/>
                      <a:round/>
                      <a:headEnd type="none" w="med" len="med"/>
                      <a:tailEnd type="none" w="med" len="med"/>
                    </a:lnT>
                    <a:lnB w="12700" cap="flat" cmpd="sng" algn="ctr">
                      <a:solidFill>
                        <a:srgbClr val="00698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Arial" panose="020B0604020202020204"/>
                        </a:defRPr>
                      </a:lvl1pPr>
                      <a:lvl2pPr marL="457189" algn="l" defTabSz="914377" rtl="0" eaLnBrk="1" latinLnBrk="0" hangingPunct="1">
                        <a:defRPr sz="1800" kern="1200">
                          <a:solidFill>
                            <a:schemeClr val="dk1"/>
                          </a:solidFill>
                          <a:latin typeface="Arial" panose="020B0604020202020204"/>
                        </a:defRPr>
                      </a:lvl2pPr>
                      <a:lvl3pPr marL="914377" algn="l" defTabSz="914377" rtl="0" eaLnBrk="1" latinLnBrk="0" hangingPunct="1">
                        <a:defRPr sz="1800" kern="1200">
                          <a:solidFill>
                            <a:schemeClr val="dk1"/>
                          </a:solidFill>
                          <a:latin typeface="Arial" panose="020B0604020202020204"/>
                        </a:defRPr>
                      </a:lvl3pPr>
                      <a:lvl4pPr marL="1371566" algn="l" defTabSz="914377" rtl="0" eaLnBrk="1" latinLnBrk="0" hangingPunct="1">
                        <a:defRPr sz="1800" kern="1200">
                          <a:solidFill>
                            <a:schemeClr val="dk1"/>
                          </a:solidFill>
                          <a:latin typeface="Arial" panose="020B0604020202020204"/>
                        </a:defRPr>
                      </a:lvl4pPr>
                      <a:lvl5pPr marL="1828754" algn="l" defTabSz="914377" rtl="0" eaLnBrk="1" latinLnBrk="0" hangingPunct="1">
                        <a:defRPr sz="1800" kern="1200">
                          <a:solidFill>
                            <a:schemeClr val="dk1"/>
                          </a:solidFill>
                          <a:latin typeface="Arial" panose="020B0604020202020204"/>
                        </a:defRPr>
                      </a:lvl5pPr>
                      <a:lvl6pPr marL="2285943" algn="l" defTabSz="914377" rtl="0" eaLnBrk="1" latinLnBrk="0" hangingPunct="1">
                        <a:defRPr sz="1800" kern="1200">
                          <a:solidFill>
                            <a:schemeClr val="dk1"/>
                          </a:solidFill>
                          <a:latin typeface="Arial" panose="020B0604020202020204"/>
                        </a:defRPr>
                      </a:lvl6pPr>
                      <a:lvl7pPr marL="2743131" algn="l" defTabSz="914377" rtl="0" eaLnBrk="1" latinLnBrk="0" hangingPunct="1">
                        <a:defRPr sz="1800" kern="1200">
                          <a:solidFill>
                            <a:schemeClr val="dk1"/>
                          </a:solidFill>
                          <a:latin typeface="Arial" panose="020B0604020202020204"/>
                        </a:defRPr>
                      </a:lvl7pPr>
                      <a:lvl8pPr marL="3200320" algn="l" defTabSz="914377" rtl="0" eaLnBrk="1" latinLnBrk="0" hangingPunct="1">
                        <a:defRPr sz="1800" kern="1200">
                          <a:solidFill>
                            <a:schemeClr val="dk1"/>
                          </a:solidFill>
                          <a:latin typeface="Arial" panose="020B0604020202020204"/>
                        </a:defRPr>
                      </a:lvl8pPr>
                      <a:lvl9pPr marL="3657509" algn="l" defTabSz="914377"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latin typeface="+mn-lt"/>
                          <a:ea typeface="+mn-ea"/>
                          <a:cs typeface="+mn-cs"/>
                        </a:rPr>
                        <a:t>Alexion/AstraZeneca, </a:t>
                      </a:r>
                      <a:r>
                        <a:rPr lang="en-GB" sz="1400" kern="1200" dirty="0" err="1">
                          <a:solidFill>
                            <a:schemeClr val="bg1"/>
                          </a:solidFill>
                          <a:latin typeface="+mn-lt"/>
                          <a:ea typeface="+mn-ea"/>
                          <a:cs typeface="+mn-cs"/>
                        </a:rPr>
                        <a:t>Akari</a:t>
                      </a:r>
                      <a:r>
                        <a:rPr lang="en-GB" sz="1400" kern="1200" dirty="0">
                          <a:solidFill>
                            <a:schemeClr val="bg1"/>
                          </a:solidFill>
                          <a:latin typeface="+mn-lt"/>
                          <a:ea typeface="+mn-ea"/>
                          <a:cs typeface="+mn-cs"/>
                        </a:rPr>
                        <a:t>, Apellis, Celgene/BMS, Novartis, Ra Pharma/UCB, Roche, SOBI</a:t>
                      </a:r>
                    </a:p>
                  </a:txBody>
                  <a:tcPr marL="51435" marR="51435" marT="25718" marB="25718" anchor="ctr">
                    <a:lnL w="12700" cap="flat" cmpd="sng" algn="ctr">
                      <a:solidFill>
                        <a:srgbClr val="00698C"/>
                      </a:solidFill>
                      <a:prstDash val="solid"/>
                      <a:round/>
                      <a:headEnd type="none" w="med" len="med"/>
                      <a:tailEnd type="none" w="med" len="med"/>
                    </a:lnL>
                    <a:lnR w="12700" cap="flat" cmpd="sng" algn="ctr">
                      <a:solidFill>
                        <a:srgbClr val="00698C"/>
                      </a:solidFill>
                      <a:prstDash val="solid"/>
                      <a:round/>
                      <a:headEnd type="none" w="med" len="med"/>
                      <a:tailEnd type="none" w="med" len="med"/>
                    </a:lnR>
                    <a:lnT w="12700" cap="flat" cmpd="sng" algn="ctr">
                      <a:solidFill>
                        <a:srgbClr val="00698C"/>
                      </a:solidFill>
                      <a:prstDash val="solid"/>
                      <a:round/>
                      <a:headEnd type="none" w="med" len="med"/>
                      <a:tailEnd type="none" w="med" len="med"/>
                    </a:lnT>
                    <a:lnB w="12700" cap="flat" cmpd="sng" algn="ctr">
                      <a:solidFill>
                        <a:srgbClr val="00698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68947">
                <a:tc>
                  <a:txBody>
                    <a:bodyPr/>
                    <a:lstStyle>
                      <a:lvl1pPr marL="0" algn="l" defTabSz="914377" rtl="0" eaLnBrk="1" latinLnBrk="0" hangingPunct="1">
                        <a:defRPr sz="1800" kern="1200">
                          <a:solidFill>
                            <a:schemeClr val="dk1"/>
                          </a:solidFill>
                          <a:latin typeface="Arial" panose="020B0604020202020204"/>
                        </a:defRPr>
                      </a:lvl1pPr>
                      <a:lvl2pPr marL="457189" algn="l" defTabSz="914377" rtl="0" eaLnBrk="1" latinLnBrk="0" hangingPunct="1">
                        <a:defRPr sz="1800" kern="1200">
                          <a:solidFill>
                            <a:schemeClr val="dk1"/>
                          </a:solidFill>
                          <a:latin typeface="Arial" panose="020B0604020202020204"/>
                        </a:defRPr>
                      </a:lvl2pPr>
                      <a:lvl3pPr marL="914377" algn="l" defTabSz="914377" rtl="0" eaLnBrk="1" latinLnBrk="0" hangingPunct="1">
                        <a:defRPr sz="1800" kern="1200">
                          <a:solidFill>
                            <a:schemeClr val="dk1"/>
                          </a:solidFill>
                          <a:latin typeface="Arial" panose="020B0604020202020204"/>
                        </a:defRPr>
                      </a:lvl3pPr>
                      <a:lvl4pPr marL="1371566" algn="l" defTabSz="914377" rtl="0" eaLnBrk="1" latinLnBrk="0" hangingPunct="1">
                        <a:defRPr sz="1800" kern="1200">
                          <a:solidFill>
                            <a:schemeClr val="dk1"/>
                          </a:solidFill>
                          <a:latin typeface="Arial" panose="020B0604020202020204"/>
                        </a:defRPr>
                      </a:lvl4pPr>
                      <a:lvl5pPr marL="1828754" algn="l" defTabSz="914377" rtl="0" eaLnBrk="1" latinLnBrk="0" hangingPunct="1">
                        <a:defRPr sz="1800" kern="1200">
                          <a:solidFill>
                            <a:schemeClr val="dk1"/>
                          </a:solidFill>
                          <a:latin typeface="Arial" panose="020B0604020202020204"/>
                        </a:defRPr>
                      </a:lvl5pPr>
                      <a:lvl6pPr marL="2285943" algn="l" defTabSz="914377" rtl="0" eaLnBrk="1" latinLnBrk="0" hangingPunct="1">
                        <a:defRPr sz="1800" kern="1200">
                          <a:solidFill>
                            <a:schemeClr val="dk1"/>
                          </a:solidFill>
                          <a:latin typeface="Arial" panose="020B0604020202020204"/>
                        </a:defRPr>
                      </a:lvl6pPr>
                      <a:lvl7pPr marL="2743131" algn="l" defTabSz="914377" rtl="0" eaLnBrk="1" latinLnBrk="0" hangingPunct="1">
                        <a:defRPr sz="1800" kern="1200">
                          <a:solidFill>
                            <a:schemeClr val="dk1"/>
                          </a:solidFill>
                          <a:latin typeface="Arial" panose="020B0604020202020204"/>
                        </a:defRPr>
                      </a:lvl7pPr>
                      <a:lvl8pPr marL="3200320" algn="l" defTabSz="914377" rtl="0" eaLnBrk="1" latinLnBrk="0" hangingPunct="1">
                        <a:defRPr sz="1800" kern="1200">
                          <a:solidFill>
                            <a:schemeClr val="dk1"/>
                          </a:solidFill>
                          <a:latin typeface="Arial" panose="020B0604020202020204"/>
                        </a:defRPr>
                      </a:lvl8pPr>
                      <a:lvl9pPr marL="3657509" algn="l" defTabSz="914377" rtl="0" eaLnBrk="1" latinLnBrk="0" hangingPunct="1">
                        <a:defRPr sz="1800" kern="1200">
                          <a:solidFill>
                            <a:schemeClr val="dk1"/>
                          </a:solidFill>
                          <a:latin typeface="Arial" panose="020B0604020202020204"/>
                        </a:defRPr>
                      </a:lvl9pPr>
                    </a:lstStyle>
                    <a:p>
                      <a:r>
                        <a:rPr lang="en-GB" sz="1400" b="1">
                          <a:solidFill>
                            <a:schemeClr val="bg1"/>
                          </a:solidFill>
                          <a:latin typeface="+mj-lt"/>
                        </a:rPr>
                        <a:t>Scientific advisory board</a:t>
                      </a:r>
                      <a:endParaRPr lang="en-GB" sz="1400" b="1">
                        <a:solidFill>
                          <a:schemeClr val="bg1"/>
                        </a:solidFill>
                        <a:latin typeface="+mj-lt"/>
                        <a:cs typeface="Helvetica" panose="020B0604020202020204" pitchFamily="34" charset="0"/>
                      </a:endParaRPr>
                    </a:p>
                  </a:txBody>
                  <a:tcPr marL="51435" marR="51435" marT="25718" marB="25718" anchor="ctr">
                    <a:lnL w="12700" cap="flat" cmpd="sng" algn="ctr">
                      <a:solidFill>
                        <a:srgbClr val="00698C"/>
                      </a:solidFill>
                      <a:prstDash val="solid"/>
                      <a:round/>
                      <a:headEnd type="none" w="med" len="med"/>
                      <a:tailEnd type="none" w="med" len="med"/>
                    </a:lnL>
                    <a:lnR w="12700" cap="flat" cmpd="sng" algn="ctr">
                      <a:solidFill>
                        <a:srgbClr val="00698C"/>
                      </a:solidFill>
                      <a:prstDash val="solid"/>
                      <a:round/>
                      <a:headEnd type="none" w="med" len="med"/>
                      <a:tailEnd type="none" w="med" len="med"/>
                    </a:lnR>
                    <a:lnT w="12700" cap="flat" cmpd="sng" algn="ctr">
                      <a:solidFill>
                        <a:srgbClr val="00698C"/>
                      </a:solidFill>
                      <a:prstDash val="solid"/>
                      <a:round/>
                      <a:headEnd type="none" w="med" len="med"/>
                      <a:tailEnd type="none" w="med" len="med"/>
                    </a:lnT>
                    <a:lnB w="12700" cap="flat" cmpd="sng" algn="ctr">
                      <a:solidFill>
                        <a:srgbClr val="00698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Arial" panose="020B0604020202020204"/>
                        </a:defRPr>
                      </a:lvl1pPr>
                      <a:lvl2pPr marL="457189" algn="l" defTabSz="914377" rtl="0" eaLnBrk="1" latinLnBrk="0" hangingPunct="1">
                        <a:defRPr sz="1800" kern="1200">
                          <a:solidFill>
                            <a:schemeClr val="dk1"/>
                          </a:solidFill>
                          <a:latin typeface="Arial" panose="020B0604020202020204"/>
                        </a:defRPr>
                      </a:lvl2pPr>
                      <a:lvl3pPr marL="914377" algn="l" defTabSz="914377" rtl="0" eaLnBrk="1" latinLnBrk="0" hangingPunct="1">
                        <a:defRPr sz="1800" kern="1200">
                          <a:solidFill>
                            <a:schemeClr val="dk1"/>
                          </a:solidFill>
                          <a:latin typeface="Arial" panose="020B0604020202020204"/>
                        </a:defRPr>
                      </a:lvl3pPr>
                      <a:lvl4pPr marL="1371566" algn="l" defTabSz="914377" rtl="0" eaLnBrk="1" latinLnBrk="0" hangingPunct="1">
                        <a:defRPr sz="1800" kern="1200">
                          <a:solidFill>
                            <a:schemeClr val="dk1"/>
                          </a:solidFill>
                          <a:latin typeface="Arial" panose="020B0604020202020204"/>
                        </a:defRPr>
                      </a:lvl4pPr>
                      <a:lvl5pPr marL="1828754" algn="l" defTabSz="914377" rtl="0" eaLnBrk="1" latinLnBrk="0" hangingPunct="1">
                        <a:defRPr sz="1800" kern="1200">
                          <a:solidFill>
                            <a:schemeClr val="dk1"/>
                          </a:solidFill>
                          <a:latin typeface="Arial" panose="020B0604020202020204"/>
                        </a:defRPr>
                      </a:lvl5pPr>
                      <a:lvl6pPr marL="2285943" algn="l" defTabSz="914377" rtl="0" eaLnBrk="1" latinLnBrk="0" hangingPunct="1">
                        <a:defRPr sz="1800" kern="1200">
                          <a:solidFill>
                            <a:schemeClr val="dk1"/>
                          </a:solidFill>
                          <a:latin typeface="Arial" panose="020B0604020202020204"/>
                        </a:defRPr>
                      </a:lvl6pPr>
                      <a:lvl7pPr marL="2743131" algn="l" defTabSz="914377" rtl="0" eaLnBrk="1" latinLnBrk="0" hangingPunct="1">
                        <a:defRPr sz="1800" kern="1200">
                          <a:solidFill>
                            <a:schemeClr val="dk1"/>
                          </a:solidFill>
                          <a:latin typeface="Arial" panose="020B0604020202020204"/>
                        </a:defRPr>
                      </a:lvl7pPr>
                      <a:lvl8pPr marL="3200320" algn="l" defTabSz="914377" rtl="0" eaLnBrk="1" latinLnBrk="0" hangingPunct="1">
                        <a:defRPr sz="1800" kern="1200">
                          <a:solidFill>
                            <a:schemeClr val="dk1"/>
                          </a:solidFill>
                          <a:latin typeface="Arial" panose="020B0604020202020204"/>
                        </a:defRPr>
                      </a:lvl8pPr>
                      <a:lvl9pPr marL="3657509" algn="l" defTabSz="914377"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latin typeface="Arial" panose="020B0604020202020204"/>
                          <a:ea typeface="+mn-ea"/>
                          <a:cs typeface="+mn-cs"/>
                        </a:rPr>
                        <a:t>Alexion/Astra Zeneca</a:t>
                      </a:r>
                      <a:r>
                        <a:rPr lang="en-GB" sz="1400" kern="1200" dirty="0">
                          <a:solidFill>
                            <a:schemeClr val="bg1"/>
                          </a:solidFill>
                          <a:latin typeface="+mn-lt"/>
                          <a:ea typeface="+mn-ea"/>
                          <a:cs typeface="+mn-cs"/>
                        </a:rPr>
                        <a:t>, Apellis, Amgen, </a:t>
                      </a:r>
                      <a:r>
                        <a:rPr lang="en-GB" sz="1400" kern="1200" dirty="0" err="1">
                          <a:solidFill>
                            <a:schemeClr val="bg1"/>
                          </a:solidFill>
                          <a:latin typeface="+mn-lt"/>
                          <a:ea typeface="+mn-ea"/>
                          <a:cs typeface="+mn-cs"/>
                        </a:rPr>
                        <a:t>Biocryst</a:t>
                      </a:r>
                      <a:r>
                        <a:rPr lang="en-GB" sz="1400" kern="1200" dirty="0">
                          <a:solidFill>
                            <a:schemeClr val="bg1"/>
                          </a:solidFill>
                          <a:latin typeface="+mn-lt"/>
                          <a:ea typeface="+mn-ea"/>
                          <a:cs typeface="+mn-cs"/>
                        </a:rPr>
                        <a:t>, Celgene/BMS, Novartis, Regeneron, Roche, SOBI, Janssen</a:t>
                      </a:r>
                    </a:p>
                  </a:txBody>
                  <a:tcPr marL="51435" marR="51435" marT="25718" marB="25718" anchor="ctr">
                    <a:lnL w="12700" cap="flat" cmpd="sng" algn="ctr">
                      <a:solidFill>
                        <a:srgbClr val="00698C"/>
                      </a:solidFill>
                      <a:prstDash val="solid"/>
                      <a:round/>
                      <a:headEnd type="none" w="med" len="med"/>
                      <a:tailEnd type="none" w="med" len="med"/>
                    </a:lnL>
                    <a:lnR w="12700" cap="flat" cmpd="sng" algn="ctr">
                      <a:solidFill>
                        <a:srgbClr val="00698C"/>
                      </a:solidFill>
                      <a:prstDash val="solid"/>
                      <a:round/>
                      <a:headEnd type="none" w="med" len="med"/>
                      <a:tailEnd type="none" w="med" len="med"/>
                    </a:lnR>
                    <a:lnT w="12700" cap="flat" cmpd="sng" algn="ctr">
                      <a:solidFill>
                        <a:srgbClr val="00698C"/>
                      </a:solidFill>
                      <a:prstDash val="solid"/>
                      <a:round/>
                      <a:headEnd type="none" w="med" len="med"/>
                      <a:tailEnd type="none" w="med" len="med"/>
                    </a:lnT>
                    <a:lnB w="12700" cap="flat" cmpd="sng" algn="ctr">
                      <a:solidFill>
                        <a:srgbClr val="00698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34353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7DEB05-29FB-4A1A-98D5-965EE6F1C72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4C0CC-28D5-2D45-8A57-DFBB9A64E88B}"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7" name="Title 1">
            <a:extLst>
              <a:ext uri="{FF2B5EF4-FFF2-40B4-BE49-F238E27FC236}">
                <a16:creationId xmlns:a16="http://schemas.microsoft.com/office/drawing/2014/main" id="{7103E9AD-2005-3641-B985-2D7E22415AA4}"/>
              </a:ext>
            </a:extLst>
          </p:cNvPr>
          <p:cNvSpPr>
            <a:spLocks noGrp="1"/>
          </p:cNvSpPr>
          <p:nvPr>
            <p:ph type="ctrTitle"/>
          </p:nvPr>
        </p:nvSpPr>
        <p:spPr>
          <a:xfrm>
            <a:off x="685800" y="241082"/>
            <a:ext cx="7772400" cy="995239"/>
          </a:xfrm>
        </p:spPr>
        <p:txBody>
          <a:bodyPr/>
          <a:lstStyle/>
          <a:p>
            <a:r>
              <a:rPr lang="en-US" dirty="0">
                <a:latin typeface="+mj-lt"/>
              </a:rPr>
              <a:t>RACE design</a:t>
            </a:r>
            <a:endParaRPr lang="nl-NL" dirty="0">
              <a:latin typeface="+mj-lt"/>
            </a:endParaRPr>
          </a:p>
        </p:txBody>
      </p:sp>
      <p:sp>
        <p:nvSpPr>
          <p:cNvPr id="23" name="Content Placeholder 2">
            <a:extLst>
              <a:ext uri="{FF2B5EF4-FFF2-40B4-BE49-F238E27FC236}">
                <a16:creationId xmlns:a16="http://schemas.microsoft.com/office/drawing/2014/main" id="{49DF1017-EAB5-6541-8419-70B5B544CDD5}"/>
              </a:ext>
            </a:extLst>
          </p:cNvPr>
          <p:cNvSpPr txBox="1">
            <a:spLocks/>
          </p:cNvSpPr>
          <p:nvPr/>
        </p:nvSpPr>
        <p:spPr>
          <a:xfrm>
            <a:off x="432000" y="1039785"/>
            <a:ext cx="8280000" cy="6034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0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Calibri" panose="020F050202020403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
                <a:srgbClr val="EB692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The </a:t>
            </a:r>
            <a:r>
              <a:rPr kumimoji="0" lang="en-US" sz="1800" b="1" i="0" u="none" strike="noStrike" kern="1200" cap="none" spc="0" normalizeH="0" baseline="0" noProof="0" dirty="0">
                <a:ln>
                  <a:noFill/>
                </a:ln>
                <a:solidFill>
                  <a:srgbClr val="3A4F92"/>
                </a:solidFill>
                <a:effectLst/>
                <a:uLnTx/>
                <a:uFillTx/>
                <a:latin typeface="Arial" panose="020B0604020202020204"/>
                <a:ea typeface="+mn-ea"/>
                <a:cs typeface="+mn-cs"/>
              </a:rPr>
              <a:t>RACE trial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is an investigator-driven, open-label, phase 3, randomized trial comparing the combination of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hATG</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CsA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and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eltrombopag</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with IST alone in patients with SAA</a:t>
            </a:r>
          </a:p>
        </p:txBody>
      </p:sp>
      <p:sp>
        <p:nvSpPr>
          <p:cNvPr id="24" name="Text Placeholder 3">
            <a:extLst>
              <a:ext uri="{FF2B5EF4-FFF2-40B4-BE49-F238E27FC236}">
                <a16:creationId xmlns:a16="http://schemas.microsoft.com/office/drawing/2014/main" id="{5BCF94D2-DFDA-0C47-A230-8D5F214D87B3}"/>
              </a:ext>
            </a:extLst>
          </p:cNvPr>
          <p:cNvSpPr txBox="1">
            <a:spLocks/>
          </p:cNvSpPr>
          <p:nvPr/>
        </p:nvSpPr>
        <p:spPr>
          <a:xfrm>
            <a:off x="0" y="4926518"/>
            <a:ext cx="4648200" cy="216982"/>
          </a:xfrm>
          <a:prstGeom prst="rect">
            <a:avLst/>
          </a:prstGeom>
        </p:spPr>
        <p:txBody>
          <a:bodyPr vert="horz" lIns="91440" tIns="45720" rIns="91440" bIns="45720" rtlCol="0" anchor="b">
            <a:spAutoFit/>
          </a:bodyPr>
          <a:lstStyle>
            <a:lvl1pPr marL="0" indent="0" algn="l" defTabSz="685800" rtl="0" eaLnBrk="1" latinLnBrk="0" hangingPunct="1">
              <a:lnSpc>
                <a:spcPct val="90000"/>
              </a:lnSpc>
              <a:spcBef>
                <a:spcPts val="0"/>
              </a:spcBef>
              <a:buClr>
                <a:schemeClr val="accent2"/>
              </a:buClr>
              <a:buFont typeface="Arial" panose="020B0604020202020204" pitchFamily="34" charset="0"/>
              <a:buNone/>
              <a:defRPr sz="9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Calibri" panose="020F050202020403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
                <a:srgbClr val="EB6924"/>
              </a:buClr>
              <a:buSzTx/>
              <a:buFont typeface="Arial" panose="020B0604020202020204" pitchFamily="34" charset="0"/>
              <a:buNone/>
              <a:tabLst/>
              <a:defRPr/>
            </a:pPr>
            <a:r>
              <a:rPr kumimoji="0" lang="fy-NL" sz="900" b="0" i="0" u="none" strike="noStrike" kern="1200" cap="none" spc="0" normalizeH="0" baseline="0" noProof="0">
                <a:ln>
                  <a:noFill/>
                </a:ln>
                <a:solidFill>
                  <a:srgbClr val="000000"/>
                </a:solidFill>
                <a:effectLst/>
                <a:uLnTx/>
                <a:uFillTx/>
                <a:latin typeface="Arial" panose="020B0604020202020204"/>
                <a:ea typeface="+mn-ea"/>
                <a:cs typeface="+mn-cs"/>
              </a:rPr>
              <a:t>ANC, absolute neuthrophil count; vSAA, very severe aplastic anemia.</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6" name="Group 21">
            <a:extLst>
              <a:ext uri="{FF2B5EF4-FFF2-40B4-BE49-F238E27FC236}">
                <a16:creationId xmlns:a16="http://schemas.microsoft.com/office/drawing/2014/main" id="{D7F388DF-7813-5A40-88A6-D4AFB4AAEBAC}"/>
              </a:ext>
            </a:extLst>
          </p:cNvPr>
          <p:cNvGrpSpPr/>
          <p:nvPr/>
        </p:nvGrpSpPr>
        <p:grpSpPr>
          <a:xfrm>
            <a:off x="401429" y="1713780"/>
            <a:ext cx="8341142" cy="2445757"/>
            <a:chOff x="432000" y="2027487"/>
            <a:chExt cx="8341142" cy="2260737"/>
          </a:xfrm>
        </p:grpSpPr>
        <p:grpSp>
          <p:nvGrpSpPr>
            <p:cNvPr id="27" name="Group 19">
              <a:extLst>
                <a:ext uri="{FF2B5EF4-FFF2-40B4-BE49-F238E27FC236}">
                  <a16:creationId xmlns:a16="http://schemas.microsoft.com/office/drawing/2014/main" id="{DA295E6E-90AE-B743-9A7D-D1BADDE156DC}"/>
                </a:ext>
              </a:extLst>
            </p:cNvPr>
            <p:cNvGrpSpPr/>
            <p:nvPr/>
          </p:nvGrpSpPr>
          <p:grpSpPr>
            <a:xfrm>
              <a:off x="432000" y="2289092"/>
              <a:ext cx="8341142" cy="1999132"/>
              <a:chOff x="432000" y="2289092"/>
              <a:chExt cx="8341142" cy="1999132"/>
            </a:xfrm>
          </p:grpSpPr>
          <p:grpSp>
            <p:nvGrpSpPr>
              <p:cNvPr id="29" name="Group 11">
                <a:extLst>
                  <a:ext uri="{FF2B5EF4-FFF2-40B4-BE49-F238E27FC236}">
                    <a16:creationId xmlns:a16="http://schemas.microsoft.com/office/drawing/2014/main" id="{E1E1C640-959B-B940-B213-9A3C2EF0BC24}"/>
                  </a:ext>
                </a:extLst>
              </p:cNvPr>
              <p:cNvGrpSpPr/>
              <p:nvPr/>
            </p:nvGrpSpPr>
            <p:grpSpPr>
              <a:xfrm>
                <a:off x="432000" y="2289092"/>
                <a:ext cx="8341142" cy="1999132"/>
                <a:chOff x="638198" y="2293488"/>
                <a:chExt cx="8341142" cy="1999132"/>
              </a:xfrm>
            </p:grpSpPr>
            <p:sp>
              <p:nvSpPr>
                <p:cNvPr id="35" name="Rectangle: Rounded Corners 5">
                  <a:extLst>
                    <a:ext uri="{FF2B5EF4-FFF2-40B4-BE49-F238E27FC236}">
                      <a16:creationId xmlns:a16="http://schemas.microsoft.com/office/drawing/2014/main" id="{D68AA7D6-ADA7-F540-804B-5D85D3A27BEB}"/>
                    </a:ext>
                  </a:extLst>
                </p:cNvPr>
                <p:cNvSpPr/>
                <p:nvPr/>
              </p:nvSpPr>
              <p:spPr>
                <a:xfrm>
                  <a:off x="638198" y="2293494"/>
                  <a:ext cx="2472262" cy="1992389"/>
                </a:xfrm>
                <a:prstGeom prst="roundRect">
                  <a:avLst>
                    <a:gd name="adj" fmla="val 10549"/>
                  </a:avLst>
                </a:prstGeom>
                <a:gradFill rotWithShape="1">
                  <a:gsLst>
                    <a:gs pos="0">
                      <a:srgbClr val="149650">
                        <a:lumMod val="110000"/>
                        <a:satMod val="105000"/>
                        <a:tint val="67000"/>
                      </a:srgbClr>
                    </a:gs>
                    <a:gs pos="50000">
                      <a:srgbClr val="149650">
                        <a:lumMod val="105000"/>
                        <a:satMod val="103000"/>
                        <a:tint val="73000"/>
                      </a:srgbClr>
                    </a:gs>
                    <a:gs pos="100000">
                      <a:srgbClr val="149650">
                        <a:lumMod val="105000"/>
                        <a:satMod val="109000"/>
                        <a:tint val="81000"/>
                      </a:srgbClr>
                    </a:gs>
                  </a:gsLst>
                  <a:lin ang="5400000" scaled="0"/>
                </a:gradFill>
                <a:ln w="6350" cap="flat" cmpd="sng" algn="ctr">
                  <a:solidFill>
                    <a:srgbClr val="149650"/>
                  </a:solidFill>
                  <a:prstDash val="solid"/>
                  <a:miter lim="800000"/>
                </a:ln>
                <a:effectLst/>
              </p:spPr>
              <p:txBody>
                <a:bodyPr lIns="45720" rIns="45720"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fy-NL" sz="1000" b="1" i="0" u="none" strike="noStrike" kern="0" cap="none" spc="0" normalizeH="0" baseline="0" noProof="0" dirty="0">
                      <a:ln>
                        <a:noFill/>
                      </a:ln>
                      <a:solidFill>
                        <a:srgbClr val="000000"/>
                      </a:solidFill>
                      <a:effectLst/>
                      <a:uLnTx/>
                      <a:uFillTx/>
                      <a:latin typeface="Arial" panose="020B0604020202020204"/>
                      <a:ea typeface="+mn-ea"/>
                      <a:cs typeface="+mn-cs"/>
                    </a:rPr>
                    <a:t>Key inclusion criteria</a:t>
                  </a:r>
                </a:p>
                <a:p>
                  <a:pPr marL="173038" marR="0" lvl="0" indent="-17303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Age ≥ 15 years</a:t>
                  </a:r>
                </a:p>
                <a:p>
                  <a:pPr marL="173038" marR="0" lvl="0" indent="-17303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SAA or vSAA defined by</a:t>
                  </a:r>
                </a:p>
                <a:p>
                  <a:pPr marL="361950" marR="0" lvl="0" indent="-173038" algn="l" defTabSz="3429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at least two of the following</a:t>
                  </a:r>
                </a:p>
                <a:p>
                  <a:pPr marL="538163" marR="0" lvl="1" indent="-200025" algn="l" defTabSz="342900" rtl="0" eaLnBrk="1" fontAlgn="auto" latinLnBrk="0" hangingPunct="1">
                    <a:lnSpc>
                      <a:spcPct val="100000"/>
                    </a:lnSpc>
                    <a:spcBef>
                      <a:spcPts val="0"/>
                    </a:spcBef>
                    <a:spcAft>
                      <a:spcPts val="0"/>
                    </a:spcAft>
                    <a:buClrTx/>
                    <a:buSzTx/>
                    <a:buFont typeface="Franklin Gothic Book" panose="020B0503020102020204" pitchFamily="34" charset="0"/>
                    <a:buChar char="–"/>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ANC &lt; 0.5 × 10</a:t>
                  </a:r>
                  <a:r>
                    <a:rPr kumimoji="0" lang="fy-NL" sz="1000" b="0" i="0" u="none" strike="noStrike" kern="0" cap="none" spc="0" normalizeH="0" baseline="30000" noProof="0" dirty="0">
                      <a:ln>
                        <a:noFill/>
                      </a:ln>
                      <a:solidFill>
                        <a:srgbClr val="000000"/>
                      </a:solidFill>
                      <a:effectLst/>
                      <a:uLnTx/>
                      <a:uFillTx/>
                      <a:latin typeface="Arial" panose="020B0604020202020204"/>
                      <a:ea typeface="+mn-ea"/>
                      <a:cs typeface="+mn-cs"/>
                    </a:rPr>
                    <a:t>9</a:t>
                  </a: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/L (SAA) or </a:t>
                  </a:r>
                  <a:b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b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&lt; 0.2 × 10</a:t>
                  </a:r>
                  <a:r>
                    <a:rPr kumimoji="0" lang="fy-NL" sz="1000" b="0" i="0" u="none" strike="noStrike" kern="0" cap="none" spc="0" normalizeH="0" baseline="30000" noProof="0" dirty="0">
                      <a:ln>
                        <a:noFill/>
                      </a:ln>
                      <a:solidFill>
                        <a:srgbClr val="000000"/>
                      </a:solidFill>
                      <a:effectLst/>
                      <a:uLnTx/>
                      <a:uFillTx/>
                      <a:latin typeface="Arial" panose="020B0604020202020204"/>
                      <a:ea typeface="+mn-ea"/>
                      <a:cs typeface="+mn-cs"/>
                    </a:rPr>
                    <a:t>9</a:t>
                  </a: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/L (vSAA)</a:t>
                  </a:r>
                </a:p>
                <a:p>
                  <a:pPr marL="538163" marR="0" lvl="1" indent="-200025" algn="l" defTabSz="342900" rtl="0" eaLnBrk="1" fontAlgn="auto" latinLnBrk="0" hangingPunct="1">
                    <a:lnSpc>
                      <a:spcPct val="100000"/>
                    </a:lnSpc>
                    <a:spcBef>
                      <a:spcPts val="0"/>
                    </a:spcBef>
                    <a:spcAft>
                      <a:spcPts val="0"/>
                    </a:spcAft>
                    <a:buClrTx/>
                    <a:buSzTx/>
                    <a:buFont typeface="Franklin Gothic Book" panose="020B0503020102020204" pitchFamily="34" charset="0"/>
                    <a:buChar char="–"/>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Platelet count &lt; 20 × 10</a:t>
                  </a:r>
                  <a:r>
                    <a:rPr kumimoji="0" lang="fy-NL" sz="1000" b="0" i="0" u="none" strike="noStrike" kern="0" cap="none" spc="0" normalizeH="0" baseline="30000" noProof="0" dirty="0">
                      <a:ln>
                        <a:noFill/>
                      </a:ln>
                      <a:solidFill>
                        <a:srgbClr val="000000"/>
                      </a:solidFill>
                      <a:effectLst/>
                      <a:uLnTx/>
                      <a:uFillTx/>
                      <a:latin typeface="Arial" panose="020B0604020202020204"/>
                      <a:ea typeface="+mn-ea"/>
                      <a:cs typeface="+mn-cs"/>
                    </a:rPr>
                    <a:t>9</a:t>
                  </a: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/L</a:t>
                  </a:r>
                </a:p>
                <a:p>
                  <a:pPr marL="538163" marR="0" lvl="1" indent="-200025" algn="l" defTabSz="342900" rtl="0" eaLnBrk="1" fontAlgn="auto" latinLnBrk="0" hangingPunct="1">
                    <a:lnSpc>
                      <a:spcPct val="100000"/>
                    </a:lnSpc>
                    <a:spcBef>
                      <a:spcPts val="0"/>
                    </a:spcBef>
                    <a:spcAft>
                      <a:spcPts val="0"/>
                    </a:spcAft>
                    <a:buClrTx/>
                    <a:buSzTx/>
                    <a:buFont typeface="Franklin Gothic Book" panose="020B0503020102020204" pitchFamily="34" charset="0"/>
                    <a:buChar char="–"/>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Reticulocyte count &lt; 60 × 10</a:t>
                  </a:r>
                  <a:r>
                    <a:rPr kumimoji="0" lang="fy-NL" sz="1000" b="0" i="0" u="none" strike="noStrike" kern="0" cap="none" spc="0" normalizeH="0" baseline="30000" noProof="0" dirty="0">
                      <a:ln>
                        <a:noFill/>
                      </a:ln>
                      <a:solidFill>
                        <a:srgbClr val="000000"/>
                      </a:solidFill>
                      <a:effectLst/>
                      <a:uLnTx/>
                      <a:uFillTx/>
                      <a:latin typeface="Arial" panose="020B0604020202020204"/>
                      <a:ea typeface="+mn-ea"/>
                      <a:cs typeface="+mn-cs"/>
                    </a:rPr>
                    <a:t>9</a:t>
                  </a: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/L</a:t>
                  </a:r>
                </a:p>
                <a:p>
                  <a:pPr marL="361950" marR="0" lvl="0" indent="-173038" algn="l" defTabSz="3429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Hypocellular BM (cellularity &lt; 30%) without evidence of fibrosis or malignant cells</a:t>
                  </a: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6" name="Rectangle: Rounded Corners 7">
                  <a:extLst>
                    <a:ext uri="{FF2B5EF4-FFF2-40B4-BE49-F238E27FC236}">
                      <a16:creationId xmlns:a16="http://schemas.microsoft.com/office/drawing/2014/main" id="{06234CD5-0B78-D34C-83CB-D1803906F32A}"/>
                    </a:ext>
                  </a:extLst>
                </p:cNvPr>
                <p:cNvSpPr/>
                <p:nvPr/>
              </p:nvSpPr>
              <p:spPr>
                <a:xfrm rot="16200000">
                  <a:off x="2473356" y="3136796"/>
                  <a:ext cx="1992368" cy="305761"/>
                </a:xfrm>
                <a:prstGeom prst="roundRect">
                  <a:avLst>
                    <a:gd name="adj" fmla="val 10549"/>
                  </a:avLst>
                </a:prstGeom>
                <a:gradFill rotWithShape="1">
                  <a:gsLst>
                    <a:gs pos="0">
                      <a:srgbClr val="EC9A1E">
                        <a:lumMod val="110000"/>
                        <a:satMod val="105000"/>
                        <a:tint val="67000"/>
                      </a:srgbClr>
                    </a:gs>
                    <a:gs pos="50000">
                      <a:srgbClr val="EC9A1E">
                        <a:lumMod val="105000"/>
                        <a:satMod val="103000"/>
                        <a:tint val="73000"/>
                      </a:srgbClr>
                    </a:gs>
                    <a:gs pos="100000">
                      <a:srgbClr val="EC9A1E">
                        <a:lumMod val="105000"/>
                        <a:satMod val="109000"/>
                        <a:tint val="81000"/>
                      </a:srgbClr>
                    </a:gs>
                  </a:gsLst>
                  <a:lin ang="5400000" scaled="0"/>
                </a:gradFill>
                <a:ln w="6350" cap="flat" cmpd="sng" algn="ctr">
                  <a:solidFill>
                    <a:srgbClr val="EC9A1E"/>
                  </a:solidFill>
                  <a:prstDash val="solid"/>
                  <a:miter lim="800000"/>
                </a:ln>
                <a:effectLst/>
              </p:spPr>
              <p:txBody>
                <a:bodyPr lIns="45720" rIns="4572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00" b="1" i="0" u="none" strike="noStrike" kern="0" cap="none" spc="0" normalizeH="0" baseline="0" noProof="0" dirty="0">
                      <a:ln>
                        <a:noFill/>
                      </a:ln>
                      <a:solidFill>
                        <a:srgbClr val="000000"/>
                      </a:solidFill>
                      <a:effectLst/>
                      <a:uLnTx/>
                      <a:uFillTx/>
                      <a:latin typeface="Arial" panose="020B0604020202020204"/>
                      <a:ea typeface="+mn-ea"/>
                      <a:cs typeface="+mn-cs"/>
                    </a:rPr>
                    <a:t>Randomization 1:1</a:t>
                  </a:r>
                  <a:endPar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7" name="Rectangle: Rounded Corners 8">
                  <a:extLst>
                    <a:ext uri="{FF2B5EF4-FFF2-40B4-BE49-F238E27FC236}">
                      <a16:creationId xmlns:a16="http://schemas.microsoft.com/office/drawing/2014/main" id="{619E7E37-5E08-C544-B3E5-B68827ACFEED}"/>
                    </a:ext>
                  </a:extLst>
                </p:cNvPr>
                <p:cNvSpPr/>
                <p:nvPr/>
              </p:nvSpPr>
              <p:spPr>
                <a:xfrm>
                  <a:off x="3828618" y="2293493"/>
                  <a:ext cx="2472262" cy="742084"/>
                </a:xfrm>
                <a:prstGeom prst="roundRect">
                  <a:avLst>
                    <a:gd name="adj" fmla="val 10549"/>
                  </a:avLst>
                </a:prstGeom>
                <a:gradFill rotWithShape="1">
                  <a:gsLst>
                    <a:gs pos="0">
                      <a:srgbClr val="0460A9">
                        <a:lumMod val="110000"/>
                        <a:satMod val="105000"/>
                        <a:tint val="67000"/>
                      </a:srgbClr>
                    </a:gs>
                    <a:gs pos="50000">
                      <a:srgbClr val="0460A9">
                        <a:lumMod val="105000"/>
                        <a:satMod val="103000"/>
                        <a:tint val="73000"/>
                      </a:srgbClr>
                    </a:gs>
                    <a:gs pos="100000">
                      <a:srgbClr val="0460A9">
                        <a:lumMod val="105000"/>
                        <a:satMod val="109000"/>
                        <a:tint val="81000"/>
                      </a:srgbClr>
                    </a:gs>
                  </a:gsLst>
                  <a:lin ang="5400000" scaled="0"/>
                </a:gradFill>
                <a:ln w="6350" cap="flat" cmpd="sng" algn="ctr">
                  <a:solidFill>
                    <a:srgbClr val="0460A9"/>
                  </a:solidFill>
                  <a:prstDash val="solid"/>
                  <a:miter lim="800000"/>
                </a:ln>
                <a:effectLst/>
              </p:spPr>
              <p:txBody>
                <a:bodyPr lIns="45720" rIns="4572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00" b="1" i="0" u="none" strike="noStrike" kern="0" cap="none" spc="0" normalizeH="0" baseline="0" noProof="0" dirty="0">
                      <a:ln>
                        <a:noFill/>
                      </a:ln>
                      <a:solidFill>
                        <a:srgbClr val="000000"/>
                      </a:solidFill>
                      <a:effectLst/>
                      <a:uLnTx/>
                      <a:uFillTx/>
                      <a:latin typeface="Arial" panose="020B0604020202020204"/>
                      <a:ea typeface="+mn-ea"/>
                      <a:cs typeface="+mn-cs"/>
                    </a:rPr>
                    <a:t>Arm A (n = 101): IST</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hATG (40 mg/kg for 4 days)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 CsA (5 mg/kg/day)</a:t>
                  </a: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8" name="Rectangle: Rounded Corners 9">
                  <a:extLst>
                    <a:ext uri="{FF2B5EF4-FFF2-40B4-BE49-F238E27FC236}">
                      <a16:creationId xmlns:a16="http://schemas.microsoft.com/office/drawing/2014/main" id="{258858E1-5FD9-4C47-8D22-B58E9018CB9E}"/>
                    </a:ext>
                  </a:extLst>
                </p:cNvPr>
                <p:cNvSpPr/>
                <p:nvPr/>
              </p:nvSpPr>
              <p:spPr>
                <a:xfrm>
                  <a:off x="3819825" y="3114317"/>
                  <a:ext cx="2472262" cy="1178303"/>
                </a:xfrm>
                <a:prstGeom prst="roundRect">
                  <a:avLst>
                    <a:gd name="adj" fmla="val 10549"/>
                  </a:avLst>
                </a:prstGeom>
                <a:gradFill rotWithShape="1">
                  <a:gsLst>
                    <a:gs pos="0">
                      <a:srgbClr val="0460A9">
                        <a:lumMod val="110000"/>
                        <a:satMod val="105000"/>
                        <a:tint val="67000"/>
                      </a:srgbClr>
                    </a:gs>
                    <a:gs pos="50000">
                      <a:srgbClr val="0460A9">
                        <a:lumMod val="105000"/>
                        <a:satMod val="103000"/>
                        <a:tint val="73000"/>
                      </a:srgbClr>
                    </a:gs>
                    <a:gs pos="100000">
                      <a:srgbClr val="0460A9">
                        <a:lumMod val="105000"/>
                        <a:satMod val="109000"/>
                        <a:tint val="81000"/>
                      </a:srgbClr>
                    </a:gs>
                  </a:gsLst>
                  <a:lin ang="5400000" scaled="0"/>
                </a:gradFill>
                <a:ln w="6350" cap="flat" cmpd="sng" algn="ctr">
                  <a:solidFill>
                    <a:srgbClr val="0460A9"/>
                  </a:solidFill>
                  <a:prstDash val="solid"/>
                  <a:miter lim="800000"/>
                </a:ln>
                <a:effectLst/>
              </p:spPr>
              <p:txBody>
                <a:bodyPr lIns="45720" rIns="4572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00" b="1" i="0" u="none" strike="noStrike" kern="0" cap="none" spc="0" normalizeH="0" baseline="0" noProof="0" dirty="0">
                      <a:ln>
                        <a:noFill/>
                      </a:ln>
                      <a:solidFill>
                        <a:srgbClr val="000000"/>
                      </a:solidFill>
                      <a:effectLst/>
                      <a:uLnTx/>
                      <a:uFillTx/>
                      <a:latin typeface="Arial" panose="020B0604020202020204"/>
                      <a:ea typeface="+mn-ea"/>
                      <a:cs typeface="+mn-cs"/>
                    </a:rPr>
                    <a:t>Arm B (n = 96): IST + eltrombopag</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hATG (40 mg/kg for 4 days)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CsA (5 mg/kg/day)</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00" b="0" i="0" u="none" strike="noStrike" kern="0" cap="none" spc="0" normalizeH="0" baseline="0" noProof="0" dirty="0">
                      <a:ln>
                        <a:noFill/>
                      </a:ln>
                      <a:solidFill>
                        <a:srgbClr val="000000"/>
                      </a:solidFill>
                      <a:effectLst/>
                      <a:uLnTx/>
                      <a:uFillTx/>
                      <a:latin typeface="Arial" panose="020B0604020202020204"/>
                      <a:ea typeface="+mn-ea"/>
                      <a:cs typeface="+mn-cs"/>
                    </a:rPr>
                    <a:t>Eltrombopag (</a:t>
                  </a:r>
                  <a:r>
                    <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rPr>
                    <a:t>150 mg/day </a:t>
                  </a:r>
                  <a:r>
                    <a:rPr kumimoji="0" lang="en-US" sz="1000" b="1" i="0" u="none" strike="noStrike" kern="0" cap="none" spc="0" normalizeH="0" baseline="0" noProof="0" dirty="0">
                      <a:ln>
                        <a:noFill/>
                      </a:ln>
                      <a:solidFill>
                        <a:srgbClr val="FFFF00"/>
                      </a:solidFill>
                      <a:effectLst/>
                      <a:uLnTx/>
                      <a:uFillTx/>
                      <a:latin typeface="Arial" panose="020B0604020202020204"/>
                      <a:ea typeface="+mn-ea"/>
                      <a:cs typeface="+mn-cs"/>
                    </a:rPr>
                    <a:t>from Day 14 until 6 months or 3 months in case of </a:t>
                  </a:r>
                  <a:br>
                    <a:rPr kumimoji="0" lang="en-US" sz="1000" b="1" i="0" u="none" strike="noStrike" kern="0" cap="none" spc="0" normalizeH="0" baseline="0" noProof="0" dirty="0">
                      <a:ln>
                        <a:noFill/>
                      </a:ln>
                      <a:solidFill>
                        <a:srgbClr val="FFFF00"/>
                      </a:solidFill>
                      <a:effectLst/>
                      <a:uLnTx/>
                      <a:uFillTx/>
                      <a:latin typeface="Arial" panose="020B0604020202020204"/>
                      <a:ea typeface="+mn-ea"/>
                      <a:cs typeface="+mn-cs"/>
                    </a:rPr>
                  </a:br>
                  <a:r>
                    <a:rPr kumimoji="0" lang="en-US" sz="1000" b="1" i="0" u="none" strike="noStrike" kern="0" cap="none" spc="0" normalizeH="0" baseline="0" noProof="0" dirty="0">
                      <a:ln>
                        <a:noFill/>
                      </a:ln>
                      <a:solidFill>
                        <a:srgbClr val="FFFF00"/>
                      </a:solidFill>
                      <a:effectLst/>
                      <a:uLnTx/>
                      <a:uFillTx/>
                      <a:latin typeface="Arial" panose="020B0604020202020204"/>
                      <a:ea typeface="+mn-ea"/>
                      <a:cs typeface="+mn-cs"/>
                    </a:rPr>
                    <a:t>early CR)</a:t>
                  </a:r>
                </a:p>
              </p:txBody>
            </p:sp>
            <p:sp>
              <p:nvSpPr>
                <p:cNvPr id="39" name="Rectangle: Rounded Corners 10">
                  <a:extLst>
                    <a:ext uri="{FF2B5EF4-FFF2-40B4-BE49-F238E27FC236}">
                      <a16:creationId xmlns:a16="http://schemas.microsoft.com/office/drawing/2014/main" id="{BC46ADA2-74E7-834D-A404-3DB34F9BE90B}"/>
                    </a:ext>
                  </a:extLst>
                </p:cNvPr>
                <p:cNvSpPr/>
                <p:nvPr/>
              </p:nvSpPr>
              <p:spPr>
                <a:xfrm>
                  <a:off x="6507078" y="2293488"/>
                  <a:ext cx="2472262" cy="1992369"/>
                </a:xfrm>
                <a:prstGeom prst="roundRect">
                  <a:avLst>
                    <a:gd name="adj" fmla="val 10549"/>
                  </a:avLst>
                </a:prstGeom>
                <a:gradFill rotWithShape="1">
                  <a:gsLst>
                    <a:gs pos="0">
                      <a:srgbClr val="149650">
                        <a:lumMod val="110000"/>
                        <a:satMod val="105000"/>
                        <a:tint val="67000"/>
                      </a:srgbClr>
                    </a:gs>
                    <a:gs pos="50000">
                      <a:srgbClr val="149650">
                        <a:lumMod val="105000"/>
                        <a:satMod val="103000"/>
                        <a:tint val="73000"/>
                      </a:srgbClr>
                    </a:gs>
                    <a:gs pos="100000">
                      <a:srgbClr val="149650">
                        <a:lumMod val="105000"/>
                        <a:satMod val="109000"/>
                        <a:tint val="81000"/>
                      </a:srgbClr>
                    </a:gs>
                  </a:gsLst>
                  <a:lin ang="5400000" scaled="0"/>
                </a:gradFill>
                <a:ln w="6350" cap="flat" cmpd="sng" algn="ctr">
                  <a:solidFill>
                    <a:srgbClr val="149650"/>
                  </a:solidFill>
                  <a:prstDash val="solid"/>
                  <a:miter lim="800000"/>
                </a:ln>
                <a:effectLst/>
              </p:spPr>
              <p:txBody>
                <a:bodyPr lIns="45720" rIns="45720"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fy-NL" sz="1000" b="1" i="0" u="none" strike="noStrike" kern="0" cap="none" spc="0" normalizeH="0" baseline="0" noProof="0" dirty="0">
                      <a:ln>
                        <a:noFill/>
                      </a:ln>
                      <a:solidFill>
                        <a:srgbClr val="000000"/>
                      </a:solidFill>
                      <a:effectLst/>
                      <a:uLnTx/>
                      <a:uFillTx/>
                      <a:latin typeface="Arial" panose="020B0604020202020204"/>
                      <a:ea typeface="+mn-ea"/>
                      <a:cs typeface="+mn-cs"/>
                    </a:rPr>
                    <a:t>Primary endpoint</a:t>
                  </a:r>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y-NL" sz="1000" b="1" i="0" u="sng" strike="noStrike" kern="0" cap="none" spc="0" normalizeH="0" baseline="0" noProof="0" dirty="0">
                      <a:ln>
                        <a:noFill/>
                      </a:ln>
                      <a:solidFill>
                        <a:srgbClr val="000000"/>
                      </a:solidFill>
                      <a:effectLst/>
                      <a:uLnTx/>
                      <a:uFillTx/>
                      <a:latin typeface="Arial" panose="020B0604020202020204"/>
                      <a:ea typeface="+mn-ea"/>
                      <a:cs typeface="+mn-cs"/>
                    </a:rPr>
                    <a:t>Hematologic CR at 3 months</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fy-NL" sz="1000" b="1"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fy-NL" sz="1000" b="1" i="0" u="none" strike="noStrike" kern="0" cap="none" spc="0" normalizeH="0" baseline="0" noProof="0" dirty="0">
                      <a:ln>
                        <a:noFill/>
                      </a:ln>
                      <a:solidFill>
                        <a:srgbClr val="000000"/>
                      </a:solidFill>
                      <a:effectLst/>
                      <a:uLnTx/>
                      <a:uFillTx/>
                      <a:latin typeface="Arial" panose="020B0604020202020204"/>
                      <a:ea typeface="+mn-ea"/>
                      <a:cs typeface="+mn-cs"/>
                    </a:rPr>
                    <a:t>Key secondary endpoints</a:t>
                  </a:r>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rPr>
                    <a:t>OS</a:t>
                  </a:r>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rPr>
                    <a:t>Hematologic response at 6 months</a:t>
                  </a:r>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rPr>
                    <a:t>Cumulative incidence of clonal evolution</a:t>
                  </a:r>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0" cap="none" spc="0" normalizeH="0" baseline="0" noProof="0" dirty="0">
                      <a:ln>
                        <a:noFill/>
                      </a:ln>
                      <a:solidFill>
                        <a:srgbClr val="000000"/>
                      </a:solidFill>
                      <a:effectLst/>
                      <a:uLnTx/>
                      <a:uFillTx/>
                      <a:latin typeface="Arial" panose="020B0604020202020204"/>
                      <a:ea typeface="+mn-ea"/>
                      <a:cs typeface="+mn-cs"/>
                    </a:rPr>
                    <a:t>Number and allele burden of somatic myeloid mutations</a:t>
                  </a:r>
                </a:p>
              </p:txBody>
            </p:sp>
          </p:grpSp>
          <p:cxnSp>
            <p:nvCxnSpPr>
              <p:cNvPr id="30" name="Straight Arrow Connector 13">
                <a:extLst>
                  <a:ext uri="{FF2B5EF4-FFF2-40B4-BE49-F238E27FC236}">
                    <a16:creationId xmlns:a16="http://schemas.microsoft.com/office/drawing/2014/main" id="{C78FA529-D917-E54E-B657-CAA073A430A6}"/>
                  </a:ext>
                </a:extLst>
              </p:cNvPr>
              <p:cNvCxnSpPr>
                <a:cxnSpLocks/>
                <a:stCxn id="35" idx="3"/>
                <a:endCxn id="36" idx="0"/>
              </p:cNvCxnSpPr>
              <p:nvPr/>
            </p:nvCxnSpPr>
            <p:spPr>
              <a:xfrm flipV="1">
                <a:off x="2904262" y="3285281"/>
                <a:ext cx="206200" cy="12"/>
              </a:xfrm>
              <a:prstGeom prst="straightConnector1">
                <a:avLst/>
              </a:prstGeom>
              <a:noFill/>
              <a:ln w="6350" cap="flat" cmpd="sng" algn="ctr">
                <a:solidFill>
                  <a:srgbClr val="000000"/>
                </a:solidFill>
                <a:prstDash val="solid"/>
                <a:miter lim="800000"/>
                <a:tailEnd type="triangle"/>
              </a:ln>
              <a:effectLst/>
            </p:spPr>
          </p:cxnSp>
          <p:cxnSp>
            <p:nvCxnSpPr>
              <p:cNvPr id="31" name="Straight Arrow Connector 14">
                <a:extLst>
                  <a:ext uri="{FF2B5EF4-FFF2-40B4-BE49-F238E27FC236}">
                    <a16:creationId xmlns:a16="http://schemas.microsoft.com/office/drawing/2014/main" id="{5E06E713-E70B-4048-903E-E5E0B28BB2C4}"/>
                  </a:ext>
                </a:extLst>
              </p:cNvPr>
              <p:cNvCxnSpPr/>
              <p:nvPr/>
            </p:nvCxnSpPr>
            <p:spPr>
              <a:xfrm flipV="1">
                <a:off x="3406529" y="2661456"/>
                <a:ext cx="206199" cy="2"/>
              </a:xfrm>
              <a:prstGeom prst="straightConnector1">
                <a:avLst/>
              </a:prstGeom>
              <a:noFill/>
              <a:ln w="6350" cap="flat" cmpd="sng" algn="ctr">
                <a:solidFill>
                  <a:srgbClr val="000000"/>
                </a:solidFill>
                <a:prstDash val="solid"/>
                <a:miter lim="800000"/>
                <a:tailEnd type="triangle"/>
              </a:ln>
              <a:effectLst/>
            </p:spPr>
          </p:cxnSp>
          <p:cxnSp>
            <p:nvCxnSpPr>
              <p:cNvPr id="32" name="Straight Arrow Connector 15">
                <a:extLst>
                  <a:ext uri="{FF2B5EF4-FFF2-40B4-BE49-F238E27FC236}">
                    <a16:creationId xmlns:a16="http://schemas.microsoft.com/office/drawing/2014/main" id="{618AD86A-CE36-8E4C-9EEA-DA2E06BA5984}"/>
                  </a:ext>
                </a:extLst>
              </p:cNvPr>
              <p:cNvCxnSpPr/>
              <p:nvPr/>
            </p:nvCxnSpPr>
            <p:spPr>
              <a:xfrm flipV="1">
                <a:off x="3416221" y="3699070"/>
                <a:ext cx="206199" cy="2"/>
              </a:xfrm>
              <a:prstGeom prst="straightConnector1">
                <a:avLst/>
              </a:prstGeom>
              <a:noFill/>
              <a:ln w="6350" cap="flat" cmpd="sng" algn="ctr">
                <a:solidFill>
                  <a:srgbClr val="000000"/>
                </a:solidFill>
                <a:prstDash val="solid"/>
                <a:miter lim="800000"/>
                <a:tailEnd type="triangle"/>
              </a:ln>
              <a:effectLst/>
            </p:spPr>
          </p:cxnSp>
          <p:cxnSp>
            <p:nvCxnSpPr>
              <p:cNvPr id="33" name="Straight Arrow Connector 16">
                <a:extLst>
                  <a:ext uri="{FF2B5EF4-FFF2-40B4-BE49-F238E27FC236}">
                    <a16:creationId xmlns:a16="http://schemas.microsoft.com/office/drawing/2014/main" id="{148691C7-E2F7-FF4B-BA6B-0F90D23BD496}"/>
                  </a:ext>
                </a:extLst>
              </p:cNvPr>
              <p:cNvCxnSpPr/>
              <p:nvPr/>
            </p:nvCxnSpPr>
            <p:spPr>
              <a:xfrm flipV="1">
                <a:off x="6094682" y="3699070"/>
                <a:ext cx="206199" cy="2"/>
              </a:xfrm>
              <a:prstGeom prst="straightConnector1">
                <a:avLst/>
              </a:prstGeom>
              <a:noFill/>
              <a:ln w="6350" cap="flat" cmpd="sng" algn="ctr">
                <a:solidFill>
                  <a:srgbClr val="000000"/>
                </a:solidFill>
                <a:prstDash val="solid"/>
                <a:miter lim="800000"/>
                <a:tailEnd type="triangle"/>
              </a:ln>
              <a:effectLst/>
            </p:spPr>
          </p:cxnSp>
          <p:cxnSp>
            <p:nvCxnSpPr>
              <p:cNvPr id="34" name="Straight Arrow Connector 18">
                <a:extLst>
                  <a:ext uri="{FF2B5EF4-FFF2-40B4-BE49-F238E27FC236}">
                    <a16:creationId xmlns:a16="http://schemas.microsoft.com/office/drawing/2014/main" id="{60C0F495-9643-9140-BE5C-B7968DB919A7}"/>
                  </a:ext>
                </a:extLst>
              </p:cNvPr>
              <p:cNvCxnSpPr/>
              <p:nvPr/>
            </p:nvCxnSpPr>
            <p:spPr>
              <a:xfrm flipV="1">
                <a:off x="6094682" y="2660139"/>
                <a:ext cx="206199" cy="2"/>
              </a:xfrm>
              <a:prstGeom prst="straightConnector1">
                <a:avLst/>
              </a:prstGeom>
              <a:noFill/>
              <a:ln w="6350" cap="flat" cmpd="sng" algn="ctr">
                <a:solidFill>
                  <a:srgbClr val="000000"/>
                </a:solidFill>
                <a:prstDash val="solid"/>
                <a:miter lim="800000"/>
                <a:tailEnd type="triangle"/>
              </a:ln>
              <a:effectLst/>
            </p:spPr>
          </p:cxnSp>
        </p:grpSp>
        <p:sp>
          <p:nvSpPr>
            <p:cNvPr id="28" name="TextBox 20">
              <a:extLst>
                <a:ext uri="{FF2B5EF4-FFF2-40B4-BE49-F238E27FC236}">
                  <a16:creationId xmlns:a16="http://schemas.microsoft.com/office/drawing/2014/main" id="{DE4ADD2E-71FF-2548-B939-D822D2717746}"/>
                </a:ext>
              </a:extLst>
            </p:cNvPr>
            <p:cNvSpPr txBox="1"/>
            <p:nvPr/>
          </p:nvSpPr>
          <p:spPr>
            <a:xfrm>
              <a:off x="4341820" y="2027487"/>
              <a:ext cx="1033462" cy="23470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y-NL" sz="1050" b="1" i="0" u="none" strike="noStrike" kern="0" cap="none" spc="0" normalizeH="0" baseline="0" noProof="0" dirty="0">
                  <a:ln>
                    <a:noFill/>
                  </a:ln>
                  <a:solidFill>
                    <a:srgbClr val="000000"/>
                  </a:solidFill>
                  <a:effectLst/>
                  <a:uLnTx/>
                  <a:uFillTx/>
                  <a:latin typeface="Arial" panose="020B0604020202020204"/>
                  <a:ea typeface="+mn-ea"/>
                  <a:cs typeface="+mn-cs"/>
                </a:rPr>
                <a:t>Treatment</a:t>
              </a:r>
              <a:endParaRPr kumimoji="0" lang="en-US" sz="105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40" name="Content Placeholder 2">
            <a:extLst>
              <a:ext uri="{FF2B5EF4-FFF2-40B4-BE49-F238E27FC236}">
                <a16:creationId xmlns:a16="http://schemas.microsoft.com/office/drawing/2014/main" id="{841D70C0-9FA6-944B-94AC-E58049469B3B}"/>
              </a:ext>
            </a:extLst>
          </p:cNvPr>
          <p:cNvSpPr txBox="1">
            <a:spLocks/>
          </p:cNvSpPr>
          <p:nvPr/>
        </p:nvSpPr>
        <p:spPr>
          <a:xfrm>
            <a:off x="4084684" y="4389321"/>
            <a:ext cx="8280000" cy="6034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0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Calibri" panose="020F050202020403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B6924"/>
              </a:buClr>
              <a:buSzTx/>
              <a:buFont typeface="Arial" panose="020B0604020202020204" pitchFamily="34" charset="0"/>
              <a:buNone/>
              <a:tabLst/>
              <a:defRPr/>
            </a:pPr>
            <a:r>
              <a:rPr kumimoji="0" lang="en-US" sz="1400" b="1" i="0" u="none" strike="noStrike" kern="1200" cap="none" spc="0" normalizeH="0" baseline="0" noProof="0" dirty="0">
                <a:ln>
                  <a:noFill/>
                </a:ln>
                <a:solidFill>
                  <a:srgbClr val="3A4F92"/>
                </a:solidFill>
                <a:effectLst/>
                <a:uLnTx/>
                <a:uFillTx/>
                <a:latin typeface="Arial" panose="020B0604020202020204" pitchFamily="34" charset="0"/>
                <a:ea typeface="+mn-ea"/>
                <a:cs typeface="+mn-cs"/>
              </a:rPr>
              <a:t>Central laboratory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King’s college, London</a:t>
            </a:r>
          </a:p>
          <a:p>
            <a:pPr marL="0" marR="0" lvl="0" indent="0" algn="l" defTabSz="914400" rtl="0" eaLnBrk="1" fontAlgn="auto" latinLnBrk="0" hangingPunct="1">
              <a:lnSpc>
                <a:spcPct val="100000"/>
              </a:lnSpc>
              <a:spcBef>
                <a:spcPts val="500"/>
              </a:spcBef>
              <a:spcAft>
                <a:spcPts val="10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3A4F92"/>
                </a:solidFill>
                <a:effectLst/>
                <a:uLnTx/>
                <a:uFillTx/>
                <a:latin typeface="Arial" panose="020B0604020202020204" pitchFamily="34" charset="0"/>
                <a:ea typeface="+mn-ea"/>
                <a:cs typeface="+mn-cs"/>
              </a:rPr>
              <a:t>Stratification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based on disease severity age and center</a:t>
            </a:r>
            <a:endPar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171450" marR="0" lvl="0" indent="-171450" algn="l" defTabSz="685800" rtl="0" eaLnBrk="1" fontAlgn="auto" latinLnBrk="0" hangingPunct="1">
              <a:lnSpc>
                <a:spcPct val="90000"/>
              </a:lnSpc>
              <a:spcBef>
                <a:spcPts val="750"/>
              </a:spcBef>
              <a:spcAft>
                <a:spcPts val="0"/>
              </a:spcAft>
              <a:buClr>
                <a:srgbClr val="EB6924"/>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EB6924"/>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2391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2648304-7499-43ED-BA8E-56892C323FDB}"/>
              </a:ext>
            </a:extLst>
          </p:cNvPr>
          <p:cNvGraphicFramePr>
            <a:graphicFrameLocks noGrp="1"/>
          </p:cNvGraphicFramePr>
          <p:nvPr>
            <p:ph idx="1"/>
          </p:nvPr>
        </p:nvGraphicFramePr>
        <p:xfrm>
          <a:off x="391886" y="843647"/>
          <a:ext cx="8358418" cy="3794325"/>
        </p:xfrm>
        <a:graphic>
          <a:graphicData uri="http://schemas.openxmlformats.org/drawingml/2006/table">
            <a:tbl>
              <a:tblPr firstRow="1" firstCol="1" bandRow="1">
                <a:tableStyleId>{C083E6E3-FA7D-4D7B-A595-EF9225AFEA82}</a:tableStyleId>
              </a:tblPr>
              <a:tblGrid>
                <a:gridCol w="2589213">
                  <a:extLst>
                    <a:ext uri="{9D8B030D-6E8A-4147-A177-3AD203B41FA5}">
                      <a16:colId xmlns:a16="http://schemas.microsoft.com/office/drawing/2014/main" val="3755121964"/>
                    </a:ext>
                  </a:extLst>
                </a:gridCol>
                <a:gridCol w="3269188">
                  <a:extLst>
                    <a:ext uri="{9D8B030D-6E8A-4147-A177-3AD203B41FA5}">
                      <a16:colId xmlns:a16="http://schemas.microsoft.com/office/drawing/2014/main" val="354238795"/>
                    </a:ext>
                  </a:extLst>
                </a:gridCol>
                <a:gridCol w="2500017">
                  <a:extLst>
                    <a:ext uri="{9D8B030D-6E8A-4147-A177-3AD203B41FA5}">
                      <a16:colId xmlns:a16="http://schemas.microsoft.com/office/drawing/2014/main" val="1616281010"/>
                    </a:ext>
                  </a:extLst>
                </a:gridCol>
              </a:tblGrid>
              <a:tr h="336981">
                <a:tc>
                  <a:txBody>
                    <a:bodyPr/>
                    <a:lstStyle/>
                    <a:p>
                      <a:pPr marL="0" marR="0">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NIH study</a:t>
                      </a:r>
                      <a:r>
                        <a:rPr lang="en-US" sz="1400" baseline="30000" dirty="0">
                          <a:effectLst/>
                          <a:latin typeface="Arial" panose="020B0604020202020204" pitchFamily="34" charset="0"/>
                          <a:cs typeface="Arial" panose="020B0604020202020204" pitchFamily="34" charset="0"/>
                        </a:rPr>
                        <a:t>1</a:t>
                      </a:r>
                      <a:endParaRPr lang="en-US" sz="1400" baseline="300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RACE</a:t>
                      </a:r>
                      <a:r>
                        <a:rPr lang="en-US" sz="1400" baseline="30000" dirty="0">
                          <a:effectLst/>
                          <a:latin typeface="Arial" panose="020B0604020202020204" pitchFamily="34" charset="0"/>
                          <a:cs typeface="Arial" panose="020B0604020202020204" pitchFamily="34" charset="0"/>
                        </a:rPr>
                        <a:t>2</a:t>
                      </a:r>
                      <a:endParaRPr lang="en-US" sz="1400" baseline="300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extLst>
                  <a:ext uri="{0D108BD9-81ED-4DB2-BD59-A6C34878D82A}">
                    <a16:rowId xmlns:a16="http://schemas.microsoft.com/office/drawing/2014/main" val="3577918912"/>
                  </a:ext>
                </a:extLst>
              </a:tr>
              <a:tr h="492622">
                <a:tc>
                  <a:txBody>
                    <a:bodyPr/>
                    <a:lstStyle/>
                    <a:p>
                      <a:pPr marL="0" marR="0">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 Study design</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Non-randomized, </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historically controlled</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Randomized,</a:t>
                      </a:r>
                    </a:p>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controlled</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extLst>
                  <a:ext uri="{0D108BD9-81ED-4DB2-BD59-A6C34878D82A}">
                    <a16:rowId xmlns:a16="http://schemas.microsoft.com/office/drawing/2014/main" val="4028498944"/>
                  </a:ext>
                </a:extLst>
              </a:tr>
              <a:tr h="492622">
                <a:tc>
                  <a:txBody>
                    <a:bodyPr/>
                    <a:lstStyle/>
                    <a:p>
                      <a:pPr marL="0" marR="0">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 </a:t>
                      </a:r>
                      <a:r>
                        <a:rPr lang="en-US" sz="1400" b="0" dirty="0" err="1">
                          <a:effectLst/>
                          <a:latin typeface="Arial" panose="020B0604020202020204" pitchFamily="34" charset="0"/>
                          <a:cs typeface="Arial" panose="020B0604020202020204" pitchFamily="34" charset="0"/>
                        </a:rPr>
                        <a:t>CsA</a:t>
                      </a:r>
                      <a:r>
                        <a:rPr lang="en-US" sz="1400" b="0" dirty="0">
                          <a:effectLst/>
                          <a:latin typeface="Arial" panose="020B0604020202020204" pitchFamily="34" charset="0"/>
                          <a:cs typeface="Arial" panose="020B0604020202020204" pitchFamily="34" charset="0"/>
                        </a:rPr>
                        <a:t> treatment duration</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6 months + low dose for </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up to 24 months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1 year + low dose for </a:t>
                      </a:r>
                      <a:br>
                        <a:rPr lang="en-US" sz="1400" dirty="0">
                          <a:solidFill>
                            <a:schemeClr val="tx1"/>
                          </a:solidFill>
                          <a:effectLst/>
                          <a:latin typeface="Arial" panose="020B0604020202020204" pitchFamily="34" charset="0"/>
                          <a:cs typeface="Arial" panose="020B0604020202020204" pitchFamily="34" charset="0"/>
                        </a:rPr>
                      </a:br>
                      <a:r>
                        <a:rPr lang="en-US" sz="1400" dirty="0">
                          <a:solidFill>
                            <a:schemeClr val="tx1"/>
                          </a:solidFill>
                          <a:effectLst/>
                          <a:latin typeface="Arial" panose="020B0604020202020204" pitchFamily="34" charset="0"/>
                          <a:cs typeface="Arial" panose="020B0604020202020204" pitchFamily="34" charset="0"/>
                        </a:rPr>
                        <a:t>up to 24 months</a:t>
                      </a:r>
                      <a:endParaRPr lang="en-US" sz="14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extLst>
                  <a:ext uri="{0D108BD9-81ED-4DB2-BD59-A6C34878D82A}">
                    <a16:rowId xmlns:a16="http://schemas.microsoft.com/office/drawing/2014/main" val="516458889"/>
                  </a:ext>
                </a:extLst>
              </a:tr>
              <a:tr h="492622">
                <a:tc>
                  <a:txBody>
                    <a:bodyPr/>
                    <a:lstStyle/>
                    <a:p>
                      <a:pPr marL="0" marR="0">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 </a:t>
                      </a:r>
                      <a:r>
                        <a:rPr lang="en-US" sz="1400" b="0" dirty="0" err="1">
                          <a:effectLst/>
                          <a:latin typeface="Arial" panose="020B0604020202020204" pitchFamily="34" charset="0"/>
                          <a:cs typeface="Arial" panose="020B0604020202020204" pitchFamily="34" charset="0"/>
                        </a:rPr>
                        <a:t>Eltrombopag</a:t>
                      </a:r>
                      <a:r>
                        <a:rPr lang="en-US" sz="1400" b="0" dirty="0">
                          <a:effectLst/>
                          <a:latin typeface="Arial" panose="020B0604020202020204" pitchFamily="34" charset="0"/>
                          <a:cs typeface="Arial" panose="020B0604020202020204" pitchFamily="34" charset="0"/>
                        </a:rPr>
                        <a:t> initiation</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On Day 1 in Cohort 3 </a:t>
                      </a:r>
                    </a:p>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On Day 14 in Cohort 1 and 2</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On Day 14</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extLst>
                  <a:ext uri="{0D108BD9-81ED-4DB2-BD59-A6C34878D82A}">
                    <a16:rowId xmlns:a16="http://schemas.microsoft.com/office/drawing/2014/main" val="2059253039"/>
                  </a:ext>
                </a:extLst>
              </a:tr>
              <a:tr h="492622">
                <a:tc>
                  <a:txBody>
                    <a:bodyPr/>
                    <a:lstStyle/>
                    <a:p>
                      <a:pPr marL="0" marR="0">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 </a:t>
                      </a:r>
                      <a:r>
                        <a:rPr lang="en-US" sz="1400" b="0" dirty="0" err="1">
                          <a:effectLst/>
                          <a:latin typeface="Arial" panose="020B0604020202020204" pitchFamily="34" charset="0"/>
                          <a:cs typeface="Arial" panose="020B0604020202020204" pitchFamily="34" charset="0"/>
                        </a:rPr>
                        <a:t>Eltrombopag</a:t>
                      </a:r>
                      <a:r>
                        <a:rPr lang="en-US" sz="1400" b="0" dirty="0">
                          <a:effectLst/>
                          <a:latin typeface="Arial" panose="020B0604020202020204" pitchFamily="34" charset="0"/>
                          <a:cs typeface="Arial" panose="020B0604020202020204" pitchFamily="34" charset="0"/>
                        </a:rPr>
                        <a:t> treatment duration</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6 months in </a:t>
                      </a:r>
                      <a:r>
                        <a:rPr lang="en-US" sz="1400" dirty="0">
                          <a:solidFill>
                            <a:schemeClr val="tx1"/>
                          </a:solidFill>
                          <a:effectLst/>
                          <a:latin typeface="Arial" panose="020B0604020202020204" pitchFamily="34" charset="0"/>
                          <a:cs typeface="Arial" panose="020B0604020202020204" pitchFamily="34" charset="0"/>
                        </a:rPr>
                        <a:t>Cohort 1 and 3 </a:t>
                      </a:r>
                    </a:p>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3 months in Cohort 2</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6 months</a:t>
                      </a:r>
                    </a:p>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3 months with early CR</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extLst>
                  <a:ext uri="{0D108BD9-81ED-4DB2-BD59-A6C34878D82A}">
                    <a16:rowId xmlns:a16="http://schemas.microsoft.com/office/drawing/2014/main" val="2201166423"/>
                  </a:ext>
                </a:extLst>
              </a:tr>
              <a:tr h="287409">
                <a:tc>
                  <a:txBody>
                    <a:bodyPr/>
                    <a:lstStyle/>
                    <a:p>
                      <a:pPr marL="0" marR="0">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 Primary endpoint</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CR and PR at 6 months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CR at 3 months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extLst>
                  <a:ext uri="{0D108BD9-81ED-4DB2-BD59-A6C34878D82A}">
                    <a16:rowId xmlns:a16="http://schemas.microsoft.com/office/drawing/2014/main" val="4090052264"/>
                  </a:ext>
                </a:extLst>
              </a:tr>
              <a:tr h="287409">
                <a:tc>
                  <a:txBody>
                    <a:bodyPr/>
                    <a:lstStyle/>
                    <a:p>
                      <a:pPr marL="0" marR="0">
                        <a:lnSpc>
                          <a:spcPct val="100000"/>
                        </a:lnSpc>
                        <a:spcBef>
                          <a:spcPts val="0"/>
                        </a:spcBef>
                        <a:spcAft>
                          <a:spcPts val="0"/>
                        </a:spcAft>
                      </a:pPr>
                      <a:r>
                        <a:rPr lang="en-US" sz="1400" b="0" dirty="0">
                          <a:effectLst/>
                          <a:latin typeface="Arial" panose="020B0604020202020204" pitchFamily="34" charset="0"/>
                          <a:ea typeface="Arial" panose="020B0604020202020204" pitchFamily="34" charset="0"/>
                          <a:cs typeface="Arial" panose="020B0604020202020204" pitchFamily="34" charset="0"/>
                        </a:rPr>
                        <a:t> Criteria for response</a:t>
                      </a: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ea typeface="Arial" panose="020B0604020202020204" pitchFamily="34" charset="0"/>
                          <a:cs typeface="Arial" panose="020B0604020202020204" pitchFamily="34" charset="0"/>
                        </a:rPr>
                        <a:t>PR: transfusion independency not needed </a:t>
                      </a:r>
                    </a:p>
                  </a:txBody>
                  <a:tcPr marL="0" marR="0" marT="42729" marB="42729"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Arial" panose="020B0604020202020204" pitchFamily="34" charset="0"/>
                          <a:cs typeface="Arial" panose="020B0604020202020204" pitchFamily="34" charset="0"/>
                        </a:rPr>
                        <a:t>PR: transfusion independency required </a:t>
                      </a:r>
                    </a:p>
                  </a:txBody>
                  <a:tcPr marL="0" marR="0" marT="42729" marB="42729" anchor="ctr"/>
                </a:tc>
                <a:extLst>
                  <a:ext uri="{0D108BD9-81ED-4DB2-BD59-A6C34878D82A}">
                    <a16:rowId xmlns:a16="http://schemas.microsoft.com/office/drawing/2014/main" val="3252408352"/>
                  </a:ext>
                </a:extLst>
              </a:tr>
              <a:tr h="287409">
                <a:tc>
                  <a:txBody>
                    <a:bodyPr/>
                    <a:lstStyle/>
                    <a:p>
                      <a:pPr marL="0" marR="0">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 Minimum age of inclusion, years</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2</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15</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extLst>
                  <a:ext uri="{0D108BD9-81ED-4DB2-BD59-A6C34878D82A}">
                    <a16:rowId xmlns:a16="http://schemas.microsoft.com/office/drawing/2014/main" val="3661732935"/>
                  </a:ext>
                </a:extLst>
              </a:tr>
              <a:tr h="287409">
                <a:tc>
                  <a:txBody>
                    <a:bodyPr/>
                    <a:lstStyle/>
                    <a:p>
                      <a:pPr marL="0" marR="0">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 Median age of patients, years</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32</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tc>
                  <a:txBody>
                    <a:bodyPr/>
                    <a:lstStyle/>
                    <a:p>
                      <a:pPr marL="0" marR="0" algn="ctr">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53</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0" marR="0" marT="42729" marB="42729" anchor="ctr"/>
                </a:tc>
                <a:extLst>
                  <a:ext uri="{0D108BD9-81ED-4DB2-BD59-A6C34878D82A}">
                    <a16:rowId xmlns:a16="http://schemas.microsoft.com/office/drawing/2014/main" val="420823438"/>
                  </a:ext>
                </a:extLst>
              </a:tr>
            </a:tbl>
          </a:graphicData>
        </a:graphic>
      </p:graphicFrame>
      <p:sp>
        <p:nvSpPr>
          <p:cNvPr id="4" name="Text Placeholder 3">
            <a:extLst>
              <a:ext uri="{FF2B5EF4-FFF2-40B4-BE49-F238E27FC236}">
                <a16:creationId xmlns:a16="http://schemas.microsoft.com/office/drawing/2014/main" id="{694274AE-5122-462D-BE58-3FB090F95CB1}"/>
              </a:ext>
            </a:extLst>
          </p:cNvPr>
          <p:cNvSpPr>
            <a:spLocks noGrp="1"/>
          </p:cNvSpPr>
          <p:nvPr>
            <p:ph type="body" sz="quarter" idx="10"/>
          </p:nvPr>
        </p:nvSpPr>
        <p:spPr/>
        <p:txBody>
          <a:bodyPr/>
          <a:lstStyle/>
          <a:p>
            <a:endParaRPr lang="en-US" dirty="0"/>
          </a:p>
        </p:txBody>
      </p:sp>
      <p:sp>
        <p:nvSpPr>
          <p:cNvPr id="5" name="Text Placeholder 4">
            <a:extLst>
              <a:ext uri="{FF2B5EF4-FFF2-40B4-BE49-F238E27FC236}">
                <a16:creationId xmlns:a16="http://schemas.microsoft.com/office/drawing/2014/main" id="{97F5009E-849F-49C6-A4AE-5D4DFE5E1DF0}"/>
              </a:ext>
            </a:extLst>
          </p:cNvPr>
          <p:cNvSpPr>
            <a:spLocks noGrp="1"/>
          </p:cNvSpPr>
          <p:nvPr>
            <p:ph type="body" sz="quarter" idx="11"/>
          </p:nvPr>
        </p:nvSpPr>
        <p:spPr>
          <a:xfrm>
            <a:off x="2186609" y="4829568"/>
            <a:ext cx="6957391" cy="313932"/>
          </a:xfrm>
        </p:spPr>
        <p:txBody>
          <a:bodyPr/>
          <a:lstStyle/>
          <a:p>
            <a:r>
              <a:rPr lang="fr-FR" sz="800" dirty="0"/>
              <a:t>1. </a:t>
            </a:r>
            <a:r>
              <a:rPr lang="da-DK" sz="800" dirty="0"/>
              <a:t>Townsley DM, et al. N Engl J Med. 2017;376:1540-50.</a:t>
            </a:r>
          </a:p>
          <a:p>
            <a:r>
              <a:rPr lang="fr-FR" sz="800" dirty="0"/>
              <a:t>2. Peffault de Latour R, et al., </a:t>
            </a:r>
            <a:r>
              <a:rPr lang="en-GB" sz="800" dirty="0"/>
              <a:t>NEJM, Jan 2022</a:t>
            </a:r>
            <a:endParaRPr lang="en-US" sz="800" dirty="0"/>
          </a:p>
        </p:txBody>
      </p:sp>
      <p:sp>
        <p:nvSpPr>
          <p:cNvPr id="9" name="Title 1">
            <a:extLst>
              <a:ext uri="{FF2B5EF4-FFF2-40B4-BE49-F238E27FC236}">
                <a16:creationId xmlns:a16="http://schemas.microsoft.com/office/drawing/2014/main" id="{4B2C5448-7DF8-F946-881F-6124CA06A100}"/>
              </a:ext>
            </a:extLst>
          </p:cNvPr>
          <p:cNvSpPr txBox="1">
            <a:spLocks/>
          </p:cNvSpPr>
          <p:nvPr/>
        </p:nvSpPr>
        <p:spPr>
          <a:xfrm>
            <a:off x="393967" y="222230"/>
            <a:ext cx="8360923" cy="995239"/>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i="0" kern="1200">
                <a:solidFill>
                  <a:srgbClr val="3A4F92"/>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3A4F92"/>
                </a:solidFill>
                <a:effectLst/>
                <a:uLnTx/>
                <a:uFillTx/>
                <a:latin typeface="Arial"/>
                <a:ea typeface="+mj-ea"/>
                <a:cs typeface="Arial"/>
              </a:rPr>
              <a:t>RACE versus NIH Study</a:t>
            </a:r>
            <a:endParaRPr kumimoji="0" lang="nl-NL" sz="3200" b="1" i="0" u="none" strike="noStrike" kern="1200" cap="none" spc="0" normalizeH="0" baseline="0" noProof="0" dirty="0">
              <a:ln>
                <a:noFill/>
              </a:ln>
              <a:solidFill>
                <a:srgbClr val="3A4F92"/>
              </a:solidFill>
              <a:effectLst/>
              <a:uLnTx/>
              <a:uFillTx/>
              <a:latin typeface="Arial"/>
              <a:ea typeface="+mj-ea"/>
              <a:cs typeface="Arial"/>
            </a:endParaRPr>
          </a:p>
        </p:txBody>
      </p:sp>
    </p:spTree>
    <p:extLst>
      <p:ext uri="{BB962C8B-B14F-4D97-AF65-F5344CB8AC3E}">
        <p14:creationId xmlns:p14="http://schemas.microsoft.com/office/powerpoint/2010/main" val="2075921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9029" y="106674"/>
            <a:ext cx="5829300" cy="576177"/>
          </a:xfrm>
        </p:spPr>
        <p:txBody>
          <a:bodyPr/>
          <a:lstStyle/>
          <a:p>
            <a:r>
              <a:rPr lang="en-GB" dirty="0"/>
              <a:t>Research Aims</a:t>
            </a:r>
            <a:endParaRPr lang="en-US" dirty="0"/>
          </a:p>
        </p:txBody>
      </p:sp>
      <p:sp>
        <p:nvSpPr>
          <p:cNvPr id="3" name="Subtitle 2"/>
          <p:cNvSpPr>
            <a:spLocks noGrp="1"/>
          </p:cNvSpPr>
          <p:nvPr>
            <p:ph type="subTitle" idx="1"/>
          </p:nvPr>
        </p:nvSpPr>
        <p:spPr>
          <a:xfrm>
            <a:off x="1739432" y="1470564"/>
            <a:ext cx="5829300" cy="2319279"/>
          </a:xfrm>
        </p:spPr>
        <p:txBody>
          <a:bodyPr>
            <a:normAutofit lnSpcReduction="10000"/>
          </a:bodyPr>
          <a:lstStyle/>
          <a:p>
            <a:pPr marL="342900" indent="-266700">
              <a:spcBef>
                <a:spcPts val="450"/>
              </a:spcBef>
              <a:buSzPts val="2000"/>
              <a:buChar char="▪"/>
            </a:pPr>
            <a:r>
              <a:rPr lang="en-US" dirty="0"/>
              <a:t>The evolving clonal architecture and mutational hierarchy</a:t>
            </a:r>
          </a:p>
          <a:p>
            <a:pPr marL="76200">
              <a:spcBef>
                <a:spcPts val="450"/>
              </a:spcBef>
              <a:buSzPts val="2000"/>
            </a:pPr>
            <a:r>
              <a:rPr lang="en-US" dirty="0"/>
              <a:t>        </a:t>
            </a:r>
            <a:r>
              <a:rPr lang="en-US" sz="1100" dirty="0"/>
              <a:t>- Does the molecular signature (somatic mutations) predict for early MDS/AML?</a:t>
            </a:r>
          </a:p>
          <a:p>
            <a:pPr marL="76200">
              <a:spcBef>
                <a:spcPts val="450"/>
              </a:spcBef>
              <a:buSzPts val="2000"/>
            </a:pPr>
            <a:r>
              <a:rPr lang="en-US" sz="1100" dirty="0"/>
              <a:t>          - Is there a difference between the 2 treatment arms?</a:t>
            </a:r>
          </a:p>
          <a:p>
            <a:pPr marL="76200">
              <a:spcBef>
                <a:spcPts val="450"/>
              </a:spcBef>
              <a:buSzPts val="2000"/>
            </a:pPr>
            <a:r>
              <a:rPr lang="en-US" sz="1100" dirty="0"/>
              <a:t>          - What is the significance of small mutant clones?</a:t>
            </a:r>
            <a:r>
              <a:rPr lang="en-US" dirty="0"/>
              <a:t>  </a:t>
            </a:r>
          </a:p>
          <a:p>
            <a:pPr marL="342900" indent="-266700">
              <a:spcBef>
                <a:spcPts val="450"/>
              </a:spcBef>
              <a:buSzPts val="2000"/>
              <a:buChar char="▪"/>
            </a:pPr>
            <a:r>
              <a:rPr lang="en-US" dirty="0"/>
              <a:t>Immune signature using high resolution immunophenotyping</a:t>
            </a:r>
          </a:p>
          <a:p>
            <a:pPr marL="76200">
              <a:spcBef>
                <a:spcPts val="450"/>
              </a:spcBef>
              <a:buSzPts val="2000"/>
            </a:pPr>
            <a:r>
              <a:rPr lang="en-US" dirty="0"/>
              <a:t>        </a:t>
            </a:r>
            <a:r>
              <a:rPr lang="en-US" sz="1100" dirty="0"/>
              <a:t>- What is the signature for response and relapse?</a:t>
            </a:r>
          </a:p>
          <a:p>
            <a:pPr marL="342900" indent="-266700">
              <a:spcBef>
                <a:spcPts val="450"/>
              </a:spcBef>
              <a:buSzPts val="2000"/>
              <a:buChar char="▪"/>
            </a:pPr>
            <a:r>
              <a:rPr lang="en-US" dirty="0"/>
              <a:t>Correlation of immune and molecular signatures</a:t>
            </a:r>
          </a:p>
          <a:p>
            <a:pPr marL="419100" lvl="1" algn="l">
              <a:spcBef>
                <a:spcPts val="450"/>
              </a:spcBef>
              <a:buSzPts val="2000"/>
            </a:pPr>
            <a:r>
              <a:rPr lang="en-US" sz="1100" dirty="0">
                <a:solidFill>
                  <a:schemeClr val="bg1"/>
                </a:solidFill>
                <a:latin typeface="Arial" panose="020B0604020202020204" pitchFamily="34" charset="0"/>
                <a:cs typeface="Arial" panose="020B0604020202020204" pitchFamily="34" charset="0"/>
              </a:rPr>
              <a:t>-HLA typing and TCR sequencing</a:t>
            </a:r>
          </a:p>
          <a:p>
            <a:pPr marL="76200">
              <a:spcBef>
                <a:spcPts val="450"/>
              </a:spcBef>
              <a:buSzPts val="2000"/>
            </a:pPr>
            <a:r>
              <a:rPr lang="en-US" dirty="0"/>
              <a:t>       </a:t>
            </a:r>
            <a:r>
              <a:rPr lang="en-US" sz="1100" dirty="0"/>
              <a:t>- What is the role of immune response in modulating fate of mutant clones?</a:t>
            </a:r>
          </a:p>
          <a:p>
            <a:pPr marL="419100" lvl="1">
              <a:spcBef>
                <a:spcPts val="450"/>
              </a:spcBef>
              <a:buSzPts val="2000"/>
            </a:pPr>
            <a:endParaRPr lang="en-US" sz="1900" dirty="0"/>
          </a:p>
        </p:txBody>
      </p:sp>
      <p:sp>
        <p:nvSpPr>
          <p:cNvPr id="5" name="TextBox 4">
            <a:extLst>
              <a:ext uri="{FF2B5EF4-FFF2-40B4-BE49-F238E27FC236}">
                <a16:creationId xmlns:a16="http://schemas.microsoft.com/office/drawing/2014/main" id="{8ED28950-380F-4A12-B428-EF3120B0247A}"/>
              </a:ext>
            </a:extLst>
          </p:cNvPr>
          <p:cNvSpPr txBox="1"/>
          <p:nvPr/>
        </p:nvSpPr>
        <p:spPr>
          <a:xfrm>
            <a:off x="1429033" y="870058"/>
            <a:ext cx="5262879" cy="369332"/>
          </a:xfrm>
          <a:prstGeom prst="rect">
            <a:avLst/>
          </a:prstGeom>
        </p:spPr>
        <p:txBody>
          <a:bodyPr vert="horz" wrap="none" lIns="91440" tIns="45720" rIns="91440" bIns="45720" rtlCol="0" anchor="ctr">
            <a:spAutoFit/>
          </a:bodyPr>
          <a:lstStyle/>
          <a:p>
            <a:pPr marL="0" marR="0" lvl="0" indent="0" algn="l" defTabSz="914393" rtl="0" eaLnBrk="1" fontAlgn="auto" latinLnBrk="0" hangingPunct="1">
              <a:lnSpc>
                <a:spcPct val="100000"/>
              </a:lnSpc>
              <a:spcBef>
                <a:spcPts val="0"/>
              </a:spcBef>
              <a:spcAft>
                <a:spcPts val="0"/>
              </a:spcAft>
              <a:buClrTx/>
              <a:buSzTx/>
              <a:buFontTx/>
              <a:buNone/>
              <a:tabLst/>
              <a:defRPr/>
            </a:pPr>
            <a:r>
              <a:rPr kumimoji="0" lang="en-GB" sz="1800" b="0" i="1" u="sng" strike="noStrike" kern="1200" cap="none" spc="0" normalizeH="0" baseline="0" noProof="0" dirty="0">
                <a:ln>
                  <a:noFill/>
                </a:ln>
                <a:solidFill>
                  <a:srgbClr val="002060"/>
                </a:solidFill>
                <a:effectLst/>
                <a:uLnTx/>
                <a:uFillTx/>
                <a:latin typeface="Calibri"/>
                <a:ea typeface="+mn-ea"/>
                <a:cs typeface="+mn-cs"/>
              </a:rPr>
              <a:t>Serial</a:t>
            </a:r>
            <a:r>
              <a:rPr kumimoji="0" lang="en-GB" sz="1800" b="0" i="1" u="none" strike="noStrike" kern="1200" cap="none" spc="0" normalizeH="0" baseline="0" noProof="0" dirty="0">
                <a:ln>
                  <a:noFill/>
                </a:ln>
                <a:solidFill>
                  <a:srgbClr val="002060"/>
                </a:solidFill>
                <a:effectLst/>
                <a:uLnTx/>
                <a:uFillTx/>
                <a:latin typeface="Calibri"/>
                <a:ea typeface="+mn-ea"/>
                <a:cs typeface="+mn-cs"/>
              </a:rPr>
              <a:t> blood and BM sampling in </a:t>
            </a:r>
            <a:r>
              <a:rPr kumimoji="0" lang="en-GB" sz="1800" b="0" i="1" u="sng" strike="noStrike" kern="1200" cap="none" spc="0" normalizeH="0" baseline="0" noProof="0" dirty="0">
                <a:ln>
                  <a:noFill/>
                </a:ln>
                <a:solidFill>
                  <a:srgbClr val="002060"/>
                </a:solidFill>
                <a:effectLst/>
                <a:uLnTx/>
                <a:uFillTx/>
                <a:latin typeface="Calibri"/>
                <a:ea typeface="+mn-ea"/>
                <a:cs typeface="+mn-cs"/>
              </a:rPr>
              <a:t>both</a:t>
            </a:r>
            <a:r>
              <a:rPr kumimoji="0" lang="en-GB" sz="1800" b="0" i="1" u="none" strike="noStrike" kern="1200" cap="none" spc="0" normalizeH="0" baseline="0" noProof="0" dirty="0">
                <a:ln>
                  <a:noFill/>
                </a:ln>
                <a:solidFill>
                  <a:srgbClr val="002060"/>
                </a:solidFill>
                <a:effectLst/>
                <a:uLnTx/>
                <a:uFillTx/>
                <a:latin typeface="Calibri"/>
                <a:ea typeface="+mn-ea"/>
                <a:cs typeface="+mn-cs"/>
              </a:rPr>
              <a:t> treatment arms</a:t>
            </a:r>
          </a:p>
        </p:txBody>
      </p:sp>
      <p:sp>
        <p:nvSpPr>
          <p:cNvPr id="6" name="Rectangle 5">
            <a:extLst>
              <a:ext uri="{FF2B5EF4-FFF2-40B4-BE49-F238E27FC236}">
                <a16:creationId xmlns:a16="http://schemas.microsoft.com/office/drawing/2014/main" id="{B19BC7AB-6FCB-48AF-840E-5FEF9A498E6C}"/>
              </a:ext>
            </a:extLst>
          </p:cNvPr>
          <p:cNvSpPr/>
          <p:nvPr/>
        </p:nvSpPr>
        <p:spPr>
          <a:xfrm>
            <a:off x="1497388" y="3887566"/>
            <a:ext cx="5518897" cy="646331"/>
          </a:xfrm>
          <a:prstGeom prst="rect">
            <a:avLst/>
          </a:prstGeom>
        </p:spPr>
        <p:txBody>
          <a:bodyPr wrap="square" lIns="91440" tIns="45720" rIns="91440" bIns="45720">
            <a:spAutoFit/>
          </a:bodyPr>
          <a:lstStyle/>
          <a:p>
            <a:pPr marL="0" marR="0" lvl="0" indent="0" algn="l" defTabSz="914393"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4F92"/>
                </a:solidFill>
                <a:effectLst/>
                <a:uLnTx/>
                <a:uFillTx/>
                <a:latin typeface="Calibri"/>
                <a:ea typeface="+mn-ea"/>
                <a:cs typeface="+mn-cs"/>
              </a:rPr>
              <a:t>King’s College London (KCL) : Central laboratory and Tissue Bank for RACE research</a:t>
            </a:r>
          </a:p>
        </p:txBody>
      </p:sp>
      <p:pic>
        <p:nvPicPr>
          <p:cNvPr id="7" name="Picture 6" descr="Unknown.jpg">
            <a:extLst>
              <a:ext uri="{FF2B5EF4-FFF2-40B4-BE49-F238E27FC236}">
                <a16:creationId xmlns:a16="http://schemas.microsoft.com/office/drawing/2014/main" id="{3EDD2431-8893-D24E-8246-7283B34ED40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97388" y="4679979"/>
            <a:ext cx="703043" cy="2246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9ABCF37-3B94-7C40-839C-75E9611FB03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39692" y="4679980"/>
            <a:ext cx="919059" cy="224612"/>
          </a:xfrm>
          <a:prstGeom prst="rect">
            <a:avLst/>
          </a:prstGeom>
          <a:ln w="3175">
            <a:solidFill>
              <a:schemeClr val="tx1"/>
            </a:solidFill>
          </a:ln>
        </p:spPr>
      </p:pic>
      <p:sp>
        <p:nvSpPr>
          <p:cNvPr id="9" name="Rectangle 8">
            <a:extLst>
              <a:ext uri="{FF2B5EF4-FFF2-40B4-BE49-F238E27FC236}">
                <a16:creationId xmlns:a16="http://schemas.microsoft.com/office/drawing/2014/main" id="{80DA0542-8D80-5845-B3D5-1430F6C82C57}"/>
              </a:ext>
            </a:extLst>
          </p:cNvPr>
          <p:cNvSpPr/>
          <p:nvPr/>
        </p:nvSpPr>
        <p:spPr>
          <a:xfrm>
            <a:off x="2200430" y="4653785"/>
            <a:ext cx="3429000" cy="261610"/>
          </a:xfrm>
          <a:prstGeom prst="rect">
            <a:avLst/>
          </a:prstGeom>
        </p:spPr>
        <p:txBody>
          <a:bodyPr>
            <a:spAutoFit/>
          </a:bodyPr>
          <a:lstStyle/>
          <a:p>
            <a:pPr marL="0" marR="0" lvl="0" indent="0" algn="l" defTabSz="914393"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CRUK Biomarker Project Grant C1031/A22324</a:t>
            </a:r>
            <a:endParaRPr kumimoji="0" lang="en-US" sz="1100" b="0" i="1" u="none" strike="noStrike" kern="1200" cap="none" spc="0" normalizeH="0" baseline="0" noProof="0" dirty="0">
              <a:ln>
                <a:noFill/>
              </a:ln>
              <a:solidFill>
                <a:srgbClr val="FFFFFF"/>
              </a:solidFill>
              <a:effectLst/>
              <a:uLnTx/>
              <a:uFillTx/>
              <a:latin typeface="Calibri"/>
              <a:ea typeface="+mn-ea"/>
              <a:cs typeface="+mn-cs"/>
            </a:endParaRPr>
          </a:p>
        </p:txBody>
      </p:sp>
      <p:pic>
        <p:nvPicPr>
          <p:cNvPr id="15" name="Picture 1" descr="KCL_box_red A4pin.eps">
            <a:extLst>
              <a:ext uri="{FF2B5EF4-FFF2-40B4-BE49-F238E27FC236}">
                <a16:creationId xmlns:a16="http://schemas.microsoft.com/office/drawing/2014/main" id="{A1B44D64-D355-814F-83A1-9A1E708727B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03793" y="4579638"/>
            <a:ext cx="424982" cy="40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80B237F-A41D-E640-B932-D11C44A69F60}"/>
              </a:ext>
            </a:extLst>
          </p:cNvPr>
          <p:cNvSpPr txBox="1"/>
          <p:nvPr/>
        </p:nvSpPr>
        <p:spPr>
          <a:xfrm>
            <a:off x="2203314" y="1719902"/>
            <a:ext cx="5055015" cy="696039"/>
          </a:xfrm>
          <a:prstGeom prst="rect">
            <a:avLst/>
          </a:prstGeom>
          <a:ln w="38100">
            <a:solidFill>
              <a:srgbClr val="FF0000"/>
            </a:solidFill>
          </a:ln>
        </p:spPr>
        <p:txBody>
          <a:bodyPr vert="horz" wrap="square" lIns="91440" tIns="45720" rIns="91440" bIns="45720" rtlCol="0" anchor="ctr">
            <a:spAutoFit/>
          </a:bodyPr>
          <a:lstStyle/>
          <a:p>
            <a:endParaRPr lang="en-GB" dirty="0"/>
          </a:p>
        </p:txBody>
      </p:sp>
    </p:spTree>
    <p:extLst>
      <p:ext uri="{BB962C8B-B14F-4D97-AF65-F5344CB8AC3E}">
        <p14:creationId xmlns:p14="http://schemas.microsoft.com/office/powerpoint/2010/main" val="1215268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14300"/>
            <a:ext cx="6743700" cy="857250"/>
          </a:xfrm>
        </p:spPr>
        <p:txBody>
          <a:bodyPr>
            <a:normAutofit/>
          </a:bodyPr>
          <a:lstStyle/>
          <a:p>
            <a:r>
              <a:rPr lang="en-GB" sz="2100" b="1" dirty="0"/>
              <a:t>High-sensitivity mutation detection panel</a:t>
            </a:r>
          </a:p>
        </p:txBody>
      </p:sp>
      <p:sp>
        <p:nvSpPr>
          <p:cNvPr id="8" name="TextBox 7"/>
          <p:cNvSpPr txBox="1"/>
          <p:nvPr/>
        </p:nvSpPr>
        <p:spPr>
          <a:xfrm>
            <a:off x="2387457" y="623020"/>
            <a:ext cx="4086225" cy="292388"/>
          </a:xfrm>
          <a:prstGeom prst="rect">
            <a:avLst/>
          </a:prstGeom>
          <a:noFill/>
        </p:spPr>
        <p:txBody>
          <a:bodyPr wrap="square" lIns="91440" tIns="45720" rIns="91440" bIns="4572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Calibri"/>
                <a:ea typeface="+mn-ea"/>
                <a:cs typeface="+mn-cs"/>
              </a:rPr>
              <a:t>31 gene targets (Molecular Bar Code_31_panel)</a:t>
            </a:r>
          </a:p>
        </p:txBody>
      </p:sp>
      <p:cxnSp>
        <p:nvCxnSpPr>
          <p:cNvPr id="10" name="Straight Connector 9"/>
          <p:cNvCxnSpPr/>
          <p:nvPr/>
        </p:nvCxnSpPr>
        <p:spPr>
          <a:xfrm>
            <a:off x="1221586" y="628650"/>
            <a:ext cx="668413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463B49-CF73-514F-BD12-88BF7BAAC8C1}"/>
              </a:ext>
            </a:extLst>
          </p:cNvPr>
          <p:cNvSpPr txBox="1"/>
          <p:nvPr/>
        </p:nvSpPr>
        <p:spPr>
          <a:xfrm>
            <a:off x="5924198" y="1189911"/>
            <a:ext cx="3231975" cy="1107996"/>
          </a:xfrm>
          <a:prstGeom prst="rect">
            <a:avLst/>
          </a:prstGeom>
          <a:noFill/>
          <a:ln>
            <a:noFill/>
          </a:ln>
        </p:spPr>
        <p:txBody>
          <a:bodyPr wrap="none" lIns="91440" tIns="45720" rIns="91440" bIns="45720" rtlCol="0">
            <a:spAutoFit/>
          </a:bodyPr>
          <a:lstStyle/>
          <a:p>
            <a:pPr marL="285750" marR="0" lvl="0" indent="-285750" algn="l" defTabSz="9143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Agilent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Haloplex</a:t>
            </a:r>
            <a:r>
              <a:rPr kumimoji="0" lang="en-US" sz="1100" b="0" i="0" u="none" strike="noStrike" kern="1200" cap="none" spc="0" normalizeH="0" baseline="0" noProof="0" dirty="0">
                <a:ln>
                  <a:noFill/>
                </a:ln>
                <a:solidFill>
                  <a:prstClr val="black"/>
                </a:solidFill>
                <a:effectLst/>
                <a:uLnTx/>
                <a:uFillTx/>
                <a:latin typeface="Calibri"/>
                <a:ea typeface="+mn-ea"/>
                <a:cs typeface="+mn-cs"/>
              </a:rPr>
              <a:t> HS panel</a:t>
            </a:r>
          </a:p>
          <a:p>
            <a:pPr marL="285750" marR="0" lvl="0" indent="-285750" algn="l" defTabSz="9143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HiSeq3000 and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NovaSeq</a:t>
            </a:r>
            <a:r>
              <a:rPr kumimoji="0" lang="en-US" sz="1100" b="0" i="0" u="none" strike="noStrike" kern="1200" cap="none" spc="0" normalizeH="0" baseline="0" noProof="0" dirty="0">
                <a:ln>
                  <a:noFill/>
                </a:ln>
                <a:solidFill>
                  <a:prstClr val="black"/>
                </a:solidFill>
                <a:effectLst/>
                <a:uLnTx/>
                <a:uFillTx/>
                <a:latin typeface="Calibri"/>
                <a:ea typeface="+mn-ea"/>
                <a:cs typeface="+mn-cs"/>
              </a:rPr>
              <a:t>, average depth &gt;2000X</a:t>
            </a:r>
          </a:p>
          <a:p>
            <a:pPr marL="285750" marR="0" lvl="0" indent="-285750" algn="l" defTabSz="9143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MBC/UMI added to achieve greater sensitivity </a:t>
            </a:r>
          </a:p>
          <a:p>
            <a:pPr marR="0" lvl="0" algn="l" defTabSz="914393" rtl="0" eaLnBrk="1" fontAlgn="auto" latinLnBrk="0" hangingPunct="1">
              <a:lnSpc>
                <a:spcPct val="100000"/>
              </a:lnSpc>
              <a:spcBef>
                <a:spcPts val="0"/>
              </a:spcBef>
              <a:spcAft>
                <a:spcPts val="0"/>
              </a:spcAft>
              <a:buClrTx/>
              <a:buSzTx/>
              <a:tabLst/>
              <a:defRPr/>
            </a:pPr>
            <a:r>
              <a:rPr lang="en-US" sz="1100" dirty="0">
                <a:solidFill>
                  <a:prstClr val="black"/>
                </a:solidFill>
                <a:latin typeface="Calibri"/>
              </a:rPr>
              <a:t>            </a:t>
            </a:r>
            <a:r>
              <a:rPr kumimoji="0" lang="en-US" sz="1100" b="0" i="0" u="none" strike="noStrike" kern="1200" cap="none" spc="0" normalizeH="0" baseline="0" noProof="0" dirty="0">
                <a:ln>
                  <a:noFill/>
                </a:ln>
                <a:solidFill>
                  <a:prstClr val="black"/>
                </a:solidFill>
                <a:effectLst/>
                <a:uLnTx/>
                <a:uFillTx/>
                <a:latin typeface="Calibri"/>
                <a:ea typeface="+mn-ea"/>
                <a:cs typeface="+mn-cs"/>
              </a:rPr>
              <a:t>and removed sequencing artefacts</a:t>
            </a:r>
          </a:p>
          <a:p>
            <a:pPr marL="285750" marR="0" lvl="0" indent="-285750" algn="l" defTabSz="9143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Identify mutations at lower limit variant </a:t>
            </a:r>
          </a:p>
          <a:p>
            <a:pPr marR="0" lvl="0" algn="l" defTabSz="914393" rtl="0" eaLnBrk="1" fontAlgn="auto" latinLnBrk="0" hangingPunct="1">
              <a:lnSpc>
                <a:spcPct val="100000"/>
              </a:lnSpc>
              <a:spcBef>
                <a:spcPts val="0"/>
              </a:spcBef>
              <a:spcAft>
                <a:spcPts val="0"/>
              </a:spcAft>
              <a:buClrTx/>
              <a:buSzTx/>
              <a:tabLst/>
              <a:defRPr/>
            </a:pPr>
            <a:r>
              <a:rPr lang="en-US" sz="1100" dirty="0">
                <a:solidFill>
                  <a:prstClr val="black"/>
                </a:solidFill>
                <a:latin typeface="Calibri"/>
              </a:rPr>
              <a:t>            </a:t>
            </a:r>
            <a:r>
              <a:rPr kumimoji="0" lang="en-US" sz="1100" b="0" i="0" u="none" strike="noStrike" kern="1200" cap="none" spc="0" normalizeH="0" baseline="0" noProof="0" dirty="0">
                <a:ln>
                  <a:noFill/>
                </a:ln>
                <a:solidFill>
                  <a:prstClr val="black"/>
                </a:solidFill>
                <a:effectLst/>
                <a:uLnTx/>
                <a:uFillTx/>
                <a:latin typeface="Calibri"/>
                <a:ea typeface="+mn-ea"/>
                <a:cs typeface="+mn-cs"/>
              </a:rPr>
              <a:t>allele frequency (VAF) of 1% (0.3% VAF)</a:t>
            </a:r>
          </a:p>
        </p:txBody>
      </p:sp>
      <p:sp>
        <p:nvSpPr>
          <p:cNvPr id="5" name="TextBox 4">
            <a:extLst>
              <a:ext uri="{FF2B5EF4-FFF2-40B4-BE49-F238E27FC236}">
                <a16:creationId xmlns:a16="http://schemas.microsoft.com/office/drawing/2014/main" id="{B03789F7-F5E4-9E45-B5C9-221341A4B654}"/>
              </a:ext>
            </a:extLst>
          </p:cNvPr>
          <p:cNvSpPr txBox="1"/>
          <p:nvPr/>
        </p:nvSpPr>
        <p:spPr>
          <a:xfrm>
            <a:off x="2034304" y="3257443"/>
            <a:ext cx="4792530" cy="1754326"/>
          </a:xfrm>
          <a:prstGeom prst="rect">
            <a:avLst/>
          </a:prstGeom>
          <a:noFill/>
        </p:spPr>
        <p:txBody>
          <a:bodyPr wrap="none" rtlCol="0">
            <a:spAutoFit/>
          </a:bodyPr>
          <a:lstStyle/>
          <a:p>
            <a:r>
              <a:rPr lang="en-GB" dirty="0">
                <a:solidFill>
                  <a:srgbClr val="FF0000"/>
                </a:solidFill>
              </a:rPr>
              <a:t>Core panel of 31 genes </a:t>
            </a:r>
            <a:r>
              <a:rPr lang="en-GB" dirty="0"/>
              <a:t>(0.3-1% and </a:t>
            </a:r>
            <a:r>
              <a:rPr lang="en-GB" dirty="0">
                <a:solidFill>
                  <a:srgbClr val="FF0000"/>
                </a:solidFill>
              </a:rPr>
              <a:t>&gt;1% VAF</a:t>
            </a:r>
            <a:r>
              <a:rPr lang="en-GB" dirty="0"/>
              <a:t>)</a:t>
            </a:r>
          </a:p>
          <a:p>
            <a:r>
              <a:rPr lang="en-GB" dirty="0"/>
              <a:t>Extended panel of 291 genes</a:t>
            </a:r>
          </a:p>
          <a:p>
            <a:endParaRPr lang="en-GB" dirty="0"/>
          </a:p>
          <a:p>
            <a:r>
              <a:rPr lang="en-GB" dirty="0"/>
              <a:t>VAF of 0.3-0.5% (UMI/ECS based)</a:t>
            </a:r>
          </a:p>
          <a:p>
            <a:endParaRPr lang="en-GB" dirty="0"/>
          </a:p>
          <a:p>
            <a:r>
              <a:rPr lang="en-GB" dirty="0"/>
              <a:t>Small clones validated by </a:t>
            </a:r>
            <a:r>
              <a:rPr lang="en-GB" dirty="0" err="1"/>
              <a:t>ddPCR</a:t>
            </a:r>
            <a:r>
              <a:rPr lang="en-GB" dirty="0"/>
              <a:t> (0.02- 0.2% VAF)</a:t>
            </a:r>
          </a:p>
        </p:txBody>
      </p:sp>
      <p:pic>
        <p:nvPicPr>
          <p:cNvPr id="9" name="Picture 8">
            <a:extLst>
              <a:ext uri="{FF2B5EF4-FFF2-40B4-BE49-F238E27FC236}">
                <a16:creationId xmlns:a16="http://schemas.microsoft.com/office/drawing/2014/main" id="{3A7A0703-71E3-7142-B761-DF476664760C}"/>
              </a:ext>
            </a:extLst>
          </p:cNvPr>
          <p:cNvPicPr>
            <a:picLocks noChangeAspect="1"/>
          </p:cNvPicPr>
          <p:nvPr/>
        </p:nvPicPr>
        <p:blipFill>
          <a:blip r:embed="rId3"/>
          <a:stretch>
            <a:fillRect/>
          </a:stretch>
        </p:blipFill>
        <p:spPr>
          <a:xfrm>
            <a:off x="78740" y="1008894"/>
            <a:ext cx="5969000" cy="1917700"/>
          </a:xfrm>
          <a:prstGeom prst="rect">
            <a:avLst/>
          </a:prstGeom>
        </p:spPr>
      </p:pic>
    </p:spTree>
    <p:extLst>
      <p:ext uri="{BB962C8B-B14F-4D97-AF65-F5344CB8AC3E}">
        <p14:creationId xmlns:p14="http://schemas.microsoft.com/office/powerpoint/2010/main" val="4141160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E5EFC671-DFEA-CB44-9F64-000391F232C7}"/>
              </a:ext>
            </a:extLst>
          </p:cNvPr>
          <p:cNvSpPr>
            <a:spLocks noGrp="1"/>
          </p:cNvSpPr>
          <p:nvPr>
            <p:ph type="title"/>
          </p:nvPr>
        </p:nvSpPr>
        <p:spPr>
          <a:xfrm>
            <a:off x="628650" y="85235"/>
            <a:ext cx="7886700" cy="842400"/>
          </a:xfrm>
        </p:spPr>
        <p:txBody>
          <a:bodyPr/>
          <a:lstStyle/>
          <a:p>
            <a:r>
              <a:rPr lang="en-GB" dirty="0"/>
              <a:t>Cytogenetic and mutational data</a:t>
            </a:r>
          </a:p>
        </p:txBody>
      </p:sp>
      <p:graphicFrame>
        <p:nvGraphicFramePr>
          <p:cNvPr id="3" name="Content Placeholder 2">
            <a:extLst>
              <a:ext uri="{FF2B5EF4-FFF2-40B4-BE49-F238E27FC236}">
                <a16:creationId xmlns:a16="http://schemas.microsoft.com/office/drawing/2014/main" id="{E4AD2D67-A44A-D248-B858-A683C5333146}"/>
              </a:ext>
            </a:extLst>
          </p:cNvPr>
          <p:cNvGraphicFramePr>
            <a:graphicFrameLocks noGrp="1"/>
          </p:cNvGraphicFramePr>
          <p:nvPr>
            <p:ph idx="1"/>
            <p:extLst>
              <p:ext uri="{D42A27DB-BD31-4B8C-83A1-F6EECF244321}">
                <p14:modId xmlns:p14="http://schemas.microsoft.com/office/powerpoint/2010/main" val="326179406"/>
              </p:ext>
            </p:extLst>
          </p:nvPr>
        </p:nvGraphicFramePr>
        <p:xfrm>
          <a:off x="798897" y="1233074"/>
          <a:ext cx="7286324" cy="3253342"/>
        </p:xfrm>
        <a:graphic>
          <a:graphicData uri="http://schemas.openxmlformats.org/drawingml/2006/table">
            <a:tbl>
              <a:tblPr firstRow="1" firstCol="1" bandRow="1"/>
              <a:tblGrid>
                <a:gridCol w="3447483">
                  <a:extLst>
                    <a:ext uri="{9D8B030D-6E8A-4147-A177-3AD203B41FA5}">
                      <a16:colId xmlns:a16="http://schemas.microsoft.com/office/drawing/2014/main" val="3075793035"/>
                    </a:ext>
                  </a:extLst>
                </a:gridCol>
                <a:gridCol w="1149179">
                  <a:extLst>
                    <a:ext uri="{9D8B030D-6E8A-4147-A177-3AD203B41FA5}">
                      <a16:colId xmlns:a16="http://schemas.microsoft.com/office/drawing/2014/main" val="1989384488"/>
                    </a:ext>
                  </a:extLst>
                </a:gridCol>
                <a:gridCol w="1372537">
                  <a:extLst>
                    <a:ext uri="{9D8B030D-6E8A-4147-A177-3AD203B41FA5}">
                      <a16:colId xmlns:a16="http://schemas.microsoft.com/office/drawing/2014/main" val="392738991"/>
                    </a:ext>
                  </a:extLst>
                </a:gridCol>
                <a:gridCol w="1317125">
                  <a:extLst>
                    <a:ext uri="{9D8B030D-6E8A-4147-A177-3AD203B41FA5}">
                      <a16:colId xmlns:a16="http://schemas.microsoft.com/office/drawing/2014/main" val="46770537"/>
                    </a:ext>
                  </a:extLst>
                </a:gridCol>
              </a:tblGrid>
              <a:tr h="900362">
                <a:tc>
                  <a:txBody>
                    <a:bodyPr/>
                    <a:lstStyle/>
                    <a:p>
                      <a:pP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pP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a:t>
                      </a:r>
                    </a:p>
                    <a:p>
                      <a:pPr algn="ctr">
                        <a:lnSpc>
                          <a:spcPct val="115000"/>
                        </a:lnSpc>
                      </a:pP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N=197</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pPr>
                      <a:r>
                        <a:rPr lang="en-US" sz="105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hATG</a:t>
                      </a: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105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CsA</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(Arm A) </a:t>
                      </a:r>
                    </a:p>
                    <a:p>
                      <a:pPr algn="ctr">
                        <a:lnSpc>
                          <a:spcPct val="115000"/>
                        </a:lnSpc>
                      </a:pP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N=101</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pPr>
                      <a:r>
                        <a:rPr lang="en-US" sz="105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hATG</a:t>
                      </a: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105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CsA</a:t>
                      </a: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EPAG</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(Arm B)</a:t>
                      </a:r>
                    </a:p>
                    <a:p>
                      <a:pPr algn="ctr">
                        <a:lnSpc>
                          <a:spcPct val="115000"/>
                        </a:lnSpc>
                      </a:pP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N=96</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925833514"/>
                  </a:ext>
                </a:extLst>
              </a:tr>
              <a:tr h="291853">
                <a:tc>
                  <a:txBody>
                    <a:bodyPr/>
                    <a:lstStyle/>
                    <a:p>
                      <a:pPr>
                        <a:lnSpc>
                          <a:spcPct val="115000"/>
                        </a:lnSpc>
                      </a:pPr>
                      <a:r>
                        <a:rPr lang="en-US" sz="1050" b="1" dirty="0">
                          <a:effectLst/>
                          <a:latin typeface="Calibri" panose="020F0502020204030204" pitchFamily="34" charset="0"/>
                          <a:ea typeface="Calibri" panose="020F0502020204030204" pitchFamily="34" charset="0"/>
                          <a:cs typeface="Calibri" panose="020F0502020204030204" pitchFamily="34" charset="0"/>
                        </a:rPr>
                        <a:t>Age (median, min-max)</a:t>
                      </a:r>
                      <a:endParaRPr lang="en-GB"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a:effectLst/>
                          <a:latin typeface="Calibri" panose="020F0502020204030204" pitchFamily="34" charset="0"/>
                          <a:ea typeface="Calibri" panose="020F0502020204030204" pitchFamily="34" charset="0"/>
                          <a:cs typeface="Calibri" panose="020F0502020204030204" pitchFamily="34" charset="0"/>
                        </a:rPr>
                        <a:t>53 (15-81)</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a:effectLst/>
                          <a:latin typeface="Calibri" panose="020F0502020204030204" pitchFamily="34" charset="0"/>
                          <a:ea typeface="Calibri" panose="020F0502020204030204" pitchFamily="34" charset="0"/>
                          <a:cs typeface="Calibri" panose="020F0502020204030204" pitchFamily="34" charset="0"/>
                        </a:rPr>
                        <a:t>52 (15-81)</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55 (16-77)</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0008449"/>
                  </a:ext>
                </a:extLst>
              </a:tr>
              <a:tr h="291853">
                <a:tc>
                  <a:txBody>
                    <a:bodyPr/>
                    <a:lstStyle/>
                    <a:p>
                      <a:pPr>
                        <a:lnSpc>
                          <a:spcPct val="115000"/>
                        </a:lnSpc>
                      </a:pPr>
                      <a:r>
                        <a:rPr lang="en-GB" sz="1050" dirty="0">
                          <a:effectLst/>
                          <a:latin typeface="Calibri" panose="020F0502020204030204" pitchFamily="34" charset="0"/>
                          <a:ea typeface="Calibri" panose="020F0502020204030204" pitchFamily="34" charset="0"/>
                          <a:cs typeface="Times New Roman" panose="02020603050405020304" pitchFamily="18" charset="0"/>
                        </a:rPr>
                        <a:t>  Age &gt;40 – no (%)</a:t>
                      </a: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050" dirty="0">
                          <a:effectLst/>
                          <a:latin typeface="Calibri" panose="020F0502020204030204" pitchFamily="34" charset="0"/>
                          <a:ea typeface="Calibri" panose="020F0502020204030204" pitchFamily="34" charset="0"/>
                          <a:cs typeface="Times New Roman" panose="02020603050405020304" pitchFamily="18" charset="0"/>
                        </a:rPr>
                        <a:t>132 </a:t>
                      </a:r>
                      <a:r>
                        <a:rPr lang="en-GB" sz="1050" b="1" dirty="0">
                          <a:effectLst/>
                          <a:latin typeface="Calibri" panose="020F0502020204030204" pitchFamily="34" charset="0"/>
                          <a:ea typeface="Calibri" panose="020F0502020204030204" pitchFamily="34" charset="0"/>
                          <a:cs typeface="Times New Roman" panose="02020603050405020304" pitchFamily="18" charset="0"/>
                        </a:rPr>
                        <a:t>(67%)</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050" dirty="0">
                          <a:effectLst/>
                          <a:latin typeface="Calibri" panose="020F0502020204030204" pitchFamily="34" charset="0"/>
                          <a:ea typeface="Calibri" panose="020F0502020204030204" pitchFamily="34" charset="0"/>
                          <a:cs typeface="Times New Roman" panose="02020603050405020304" pitchFamily="18" charset="0"/>
                        </a:rPr>
                        <a:t>65 (65)</a:t>
                      </a: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050" dirty="0">
                          <a:effectLst/>
                          <a:latin typeface="Calibri" panose="020F0502020204030204" pitchFamily="34" charset="0"/>
                          <a:ea typeface="Calibri" panose="020F0502020204030204" pitchFamily="34" charset="0"/>
                          <a:cs typeface="Times New Roman" panose="02020603050405020304" pitchFamily="18" charset="0"/>
                        </a:rPr>
                        <a:t>67 (70)</a:t>
                      </a: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070334"/>
                  </a:ext>
                </a:extLst>
              </a:tr>
              <a:tr h="291853">
                <a:tc>
                  <a:txBody>
                    <a:bodyPr/>
                    <a:lstStyle/>
                    <a:p>
                      <a:pPr>
                        <a:lnSpc>
                          <a:spcPct val="115000"/>
                        </a:lnSpc>
                      </a:pPr>
                      <a:r>
                        <a:rPr lang="en-US" sz="1050" b="1" dirty="0">
                          <a:effectLst/>
                          <a:latin typeface="Calibri" panose="020F0502020204030204" pitchFamily="34" charset="0"/>
                          <a:ea typeface="Calibri" panose="020F0502020204030204" pitchFamily="34" charset="0"/>
                          <a:cs typeface="Calibri" panose="020F0502020204030204" pitchFamily="34" charset="0"/>
                        </a:rPr>
                        <a:t>Cytogenetic abnormalities (n=170)</a:t>
                      </a:r>
                      <a:endParaRPr lang="en-GB"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a:effectLst/>
                          <a:latin typeface="Calibri" panose="020F0502020204030204" pitchFamily="34" charset="0"/>
                          <a:ea typeface="Calibri" panose="020F0502020204030204" pitchFamily="34" charset="0"/>
                          <a:cs typeface="Calibri" panose="020F0502020204030204" pitchFamily="34" charset="0"/>
                        </a:rPr>
                        <a:t>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a:effectLst/>
                          <a:latin typeface="Calibri" panose="020F0502020204030204" pitchFamily="34" charset="0"/>
                          <a:ea typeface="Calibri" panose="020F0502020204030204" pitchFamily="34" charset="0"/>
                          <a:cs typeface="Calibri" panose="020F0502020204030204" pitchFamily="34" charset="0"/>
                        </a:rPr>
                        <a:t>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a:effectLst/>
                          <a:latin typeface="Calibri" panose="020F0502020204030204" pitchFamily="34" charset="0"/>
                          <a:ea typeface="Calibri" panose="020F0502020204030204" pitchFamily="34" charset="0"/>
                          <a:cs typeface="Calibri" panose="020F0502020204030204" pitchFamily="34" charset="0"/>
                        </a:rPr>
                        <a:t>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9191534"/>
                  </a:ext>
                </a:extLst>
              </a:tr>
              <a:tr h="291853">
                <a:tc>
                  <a:txBody>
                    <a:bodyPr/>
                    <a:lstStyle/>
                    <a:p>
                      <a:pP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     Normal, 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125 (74)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64 (74)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61 (73)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06078"/>
                  </a:ext>
                </a:extLst>
              </a:tr>
              <a:tr h="291853">
                <a:tc>
                  <a:txBody>
                    <a:bodyPr/>
                    <a:lstStyle/>
                    <a:p>
                      <a:pPr>
                        <a:lnSpc>
                          <a:spcPct val="115000"/>
                        </a:lnSpc>
                      </a:pPr>
                      <a:r>
                        <a:rPr lang="en-US" sz="1050">
                          <a:effectLst/>
                          <a:latin typeface="Calibri" panose="020F0502020204030204" pitchFamily="34" charset="0"/>
                          <a:ea typeface="Calibri" panose="020F0502020204030204" pitchFamily="34" charset="0"/>
                          <a:cs typeface="Calibri" panose="020F0502020204030204" pitchFamily="34" charset="0"/>
                        </a:rPr>
                        <a:t>     Abnormal</a:t>
                      </a:r>
                      <a:r>
                        <a:rPr lang="en-US" sz="1050" baseline="30000">
                          <a:effectLst/>
                          <a:latin typeface="Calibri" panose="020F0502020204030204" pitchFamily="34" charset="0"/>
                          <a:ea typeface="Calibri" panose="020F0502020204030204" pitchFamily="34" charset="0"/>
                          <a:cs typeface="Calibri" panose="020F0502020204030204" pitchFamily="34" charset="0"/>
                        </a:rPr>
                        <a:t>$</a:t>
                      </a:r>
                      <a:r>
                        <a:rPr lang="en-US" sz="1050">
                          <a:effectLst/>
                          <a:latin typeface="Calibri" panose="020F0502020204030204" pitchFamily="34" charset="0"/>
                          <a:ea typeface="Calibri" panose="020F0502020204030204" pitchFamily="34" charset="0"/>
                          <a:cs typeface="Calibri" panose="020F0502020204030204" pitchFamily="34" charset="0"/>
                        </a:rPr>
                        <a:t>,</a:t>
                      </a:r>
                      <a:r>
                        <a:rPr lang="en-US" sz="1050" baseline="30000">
                          <a:effectLst/>
                          <a:latin typeface="Calibri" panose="020F0502020204030204" pitchFamily="34" charset="0"/>
                          <a:ea typeface="Calibri" panose="020F0502020204030204" pitchFamily="34" charset="0"/>
                          <a:cs typeface="Calibri" panose="020F0502020204030204" pitchFamily="34" charset="0"/>
                        </a:rPr>
                        <a:t> </a:t>
                      </a:r>
                      <a:r>
                        <a:rPr lang="en-US" sz="1050">
                          <a:effectLst/>
                          <a:latin typeface="Calibri" panose="020F0502020204030204" pitchFamily="34" charset="0"/>
                          <a:ea typeface="Calibri" panose="020F0502020204030204" pitchFamily="34" charset="0"/>
                          <a:cs typeface="Calibri" panose="020F0502020204030204" pitchFamily="34" charset="0"/>
                        </a:rPr>
                        <a:t>n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13(8)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7 (8)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76(7)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0150132"/>
                  </a:ext>
                </a:extLst>
              </a:tr>
              <a:tr h="291853">
                <a:tc>
                  <a:txBody>
                    <a:bodyPr/>
                    <a:lstStyle/>
                    <a:p>
                      <a:pPr>
                        <a:lnSpc>
                          <a:spcPct val="115000"/>
                        </a:lnSpc>
                      </a:pPr>
                      <a:r>
                        <a:rPr lang="en-US" sz="1050">
                          <a:effectLst/>
                          <a:latin typeface="Calibri" panose="020F0502020204030204" pitchFamily="34" charset="0"/>
                          <a:ea typeface="Calibri" panose="020F0502020204030204" pitchFamily="34" charset="0"/>
                          <a:cs typeface="Calibri" panose="020F0502020204030204" pitchFamily="34" charset="0"/>
                        </a:rPr>
                        <a:t>     Failed, n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32 (19)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15 (17)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17 (20)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930662"/>
                  </a:ext>
                </a:extLst>
              </a:tr>
              <a:tr h="601862">
                <a:tc>
                  <a:txBody>
                    <a:bodyPr/>
                    <a:lstStyle/>
                    <a:p>
                      <a:pPr>
                        <a:lnSpc>
                          <a:spcPct val="115000"/>
                        </a:lnSpc>
                      </a:pPr>
                      <a:r>
                        <a:rPr lang="en-US" sz="1050">
                          <a:effectLst/>
                          <a:latin typeface="Calibri" panose="020F0502020204030204" pitchFamily="34" charset="0"/>
                          <a:ea typeface="Calibri" panose="020F0502020204030204" pitchFamily="34" charset="0"/>
                          <a:cs typeface="Calibri" panose="020F0502020204030204" pitchFamily="34" charset="0"/>
                        </a:rPr>
                        <a:t>No of patients with somatic myeloid mutations</a:t>
                      </a:r>
                      <a:r>
                        <a:rPr lang="en-US" sz="1050" baseline="30000">
                          <a:effectLst/>
                          <a:latin typeface="Calibri" panose="020F0502020204030204" pitchFamily="34" charset="0"/>
                          <a:ea typeface="Calibri" panose="020F0502020204030204" pitchFamily="34" charset="0"/>
                          <a:cs typeface="Calibri" panose="020F0502020204030204" pitchFamily="34" charset="0"/>
                        </a:rPr>
                        <a:t>#</a:t>
                      </a:r>
                      <a:r>
                        <a:rPr lang="en-US" sz="1050">
                          <a:effectLst/>
                          <a:latin typeface="Calibri" panose="020F0502020204030204" pitchFamily="34" charset="0"/>
                          <a:ea typeface="Calibri" panose="020F0502020204030204" pitchFamily="34" charset="0"/>
                          <a:cs typeface="Calibri" panose="020F0502020204030204" pitchFamily="34" charset="0"/>
                        </a:rPr>
                        <a:t>, n/n analyzed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b="1" dirty="0">
                          <a:effectLst/>
                          <a:latin typeface="Calibri" panose="020F0502020204030204" pitchFamily="34" charset="0"/>
                          <a:ea typeface="Calibri" panose="020F0502020204030204" pitchFamily="34" charset="0"/>
                          <a:cs typeface="Calibri" panose="020F0502020204030204" pitchFamily="34" charset="0"/>
                        </a:rPr>
                        <a:t>47/156 (30%)</a:t>
                      </a:r>
                      <a:endParaRPr lang="en-GB"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23/78 (29%)</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050" dirty="0">
                          <a:effectLst/>
                          <a:latin typeface="Calibri" panose="020F0502020204030204" pitchFamily="34" charset="0"/>
                          <a:ea typeface="Calibri" panose="020F0502020204030204" pitchFamily="34" charset="0"/>
                          <a:cs typeface="Calibri" panose="020F0502020204030204" pitchFamily="34" charset="0"/>
                        </a:rPr>
                        <a:t>24/78 (31%)</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8541" marR="3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4490460"/>
                  </a:ext>
                </a:extLst>
              </a:tr>
            </a:tbl>
          </a:graphicData>
        </a:graphic>
      </p:graphicFrame>
      <p:sp>
        <p:nvSpPr>
          <p:cNvPr id="2" name="TextBox 1">
            <a:extLst>
              <a:ext uri="{FF2B5EF4-FFF2-40B4-BE49-F238E27FC236}">
                <a16:creationId xmlns:a16="http://schemas.microsoft.com/office/drawing/2014/main" id="{51E04E78-68D6-5C43-8CB6-22D428527464}"/>
              </a:ext>
            </a:extLst>
          </p:cNvPr>
          <p:cNvSpPr txBox="1"/>
          <p:nvPr/>
        </p:nvSpPr>
        <p:spPr>
          <a:xfrm>
            <a:off x="161080" y="4486416"/>
            <a:ext cx="8821839" cy="646331"/>
          </a:xfrm>
          <a:prstGeom prst="rect">
            <a:avLst/>
          </a:prstGeom>
          <a:noFill/>
        </p:spPr>
        <p:txBody>
          <a:bodyPr wrap="none" rtlCol="0">
            <a:spAutoFit/>
          </a:bodyPr>
          <a:lstStyle/>
          <a:p>
            <a:r>
              <a:rPr lang="en-GB" dirty="0"/>
              <a:t>Cytogenetics: -Y, +8 and 20q</a:t>
            </a:r>
          </a:p>
          <a:p>
            <a:r>
              <a:rPr lang="en-GB" dirty="0"/>
              <a:t>Mutations: Excluding patients with isolated PIGA mutations and VAF of &gt;1% (31 gene panel) </a:t>
            </a:r>
          </a:p>
        </p:txBody>
      </p:sp>
    </p:spTree>
    <p:extLst>
      <p:ext uri="{BB962C8B-B14F-4D97-AF65-F5344CB8AC3E}">
        <p14:creationId xmlns:p14="http://schemas.microsoft.com/office/powerpoint/2010/main" val="2190089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1">
            <a:extLst>
              <a:ext uri="{FF2B5EF4-FFF2-40B4-BE49-F238E27FC236}">
                <a16:creationId xmlns:a16="http://schemas.microsoft.com/office/drawing/2014/main" id="{B8536BB5-F421-7342-AFC9-30BDE9DA4499}"/>
              </a:ext>
            </a:extLst>
          </p:cNvPr>
          <p:cNvSpPr txBox="1">
            <a:spLocks/>
          </p:cNvSpPr>
          <p:nvPr/>
        </p:nvSpPr>
        <p:spPr>
          <a:xfrm>
            <a:off x="-23446" y="301177"/>
            <a:ext cx="9205355" cy="995239"/>
          </a:xfrm>
          <a:prstGeom prst="rect">
            <a:avLst/>
          </a:prstGeom>
        </p:spPr>
        <p:txBody>
          <a:bodyPr/>
          <a:lstStyle>
            <a:lvl1pPr algn="l" defTabSz="914400" rtl="0" eaLnBrk="1" latinLnBrk="0" hangingPunct="1">
              <a:spcBef>
                <a:spcPct val="0"/>
              </a:spcBef>
              <a:buNone/>
              <a:defRPr sz="4800" b="1" i="0" kern="1200">
                <a:solidFill>
                  <a:srgbClr val="3A4F92"/>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3A4F92"/>
                </a:solidFill>
                <a:effectLst/>
                <a:uLnTx/>
                <a:uFillTx/>
                <a:latin typeface="Arial" panose="020B0604020202020204"/>
                <a:ea typeface="+mj-ea"/>
                <a:cs typeface="Arial"/>
              </a:rPr>
              <a:t>Clonal evolution – myeloid malignancy</a:t>
            </a:r>
            <a:endParaRPr kumimoji="0" lang="nl-NL" sz="3200" b="1" i="0" u="none" strike="noStrike" kern="1200" cap="none" spc="0" normalizeH="0" baseline="0" noProof="0" dirty="0">
              <a:ln>
                <a:noFill/>
              </a:ln>
              <a:solidFill>
                <a:srgbClr val="3A4F92"/>
              </a:solidFill>
              <a:effectLst/>
              <a:uLnTx/>
              <a:uFillTx/>
              <a:latin typeface="Arial" panose="020B0604020202020204"/>
              <a:ea typeface="+mj-ea"/>
              <a:cs typeface="Arial"/>
            </a:endParaRPr>
          </a:p>
        </p:txBody>
      </p:sp>
      <p:graphicFrame>
        <p:nvGraphicFramePr>
          <p:cNvPr id="8" name="Table 13">
            <a:extLst>
              <a:ext uri="{FF2B5EF4-FFF2-40B4-BE49-F238E27FC236}">
                <a16:creationId xmlns:a16="http://schemas.microsoft.com/office/drawing/2014/main" id="{21020723-6EE5-394A-A7BD-71865BDEECE1}"/>
              </a:ext>
            </a:extLst>
          </p:cNvPr>
          <p:cNvGraphicFramePr>
            <a:graphicFrameLocks noGrp="1"/>
          </p:cNvGraphicFramePr>
          <p:nvPr>
            <p:extLst>
              <p:ext uri="{D42A27DB-BD31-4B8C-83A1-F6EECF244321}">
                <p14:modId xmlns:p14="http://schemas.microsoft.com/office/powerpoint/2010/main" val="4136825545"/>
              </p:ext>
            </p:extLst>
          </p:nvPr>
        </p:nvGraphicFramePr>
        <p:xfrm>
          <a:off x="0" y="1465382"/>
          <a:ext cx="9144001" cy="2783210"/>
        </p:xfrm>
        <a:graphic>
          <a:graphicData uri="http://schemas.openxmlformats.org/drawingml/2006/table">
            <a:tbl>
              <a:tblPr firstRow="1" firstCol="1" bandRow="1">
                <a:tableStyleId>{5C22544A-7EE6-4342-B048-85BDC9FD1C3A}</a:tableStyleId>
              </a:tblPr>
              <a:tblGrid>
                <a:gridCol w="333576">
                  <a:extLst>
                    <a:ext uri="{9D8B030D-6E8A-4147-A177-3AD203B41FA5}">
                      <a16:colId xmlns:a16="http://schemas.microsoft.com/office/drawing/2014/main" val="3699064226"/>
                    </a:ext>
                  </a:extLst>
                </a:gridCol>
                <a:gridCol w="430922">
                  <a:extLst>
                    <a:ext uri="{9D8B030D-6E8A-4147-A177-3AD203B41FA5}">
                      <a16:colId xmlns:a16="http://schemas.microsoft.com/office/drawing/2014/main" val="1683230096"/>
                    </a:ext>
                  </a:extLst>
                </a:gridCol>
                <a:gridCol w="387008">
                  <a:extLst>
                    <a:ext uri="{9D8B030D-6E8A-4147-A177-3AD203B41FA5}">
                      <a16:colId xmlns:a16="http://schemas.microsoft.com/office/drawing/2014/main" val="2112147562"/>
                    </a:ext>
                  </a:extLst>
                </a:gridCol>
                <a:gridCol w="726990">
                  <a:extLst>
                    <a:ext uri="{9D8B030D-6E8A-4147-A177-3AD203B41FA5}">
                      <a16:colId xmlns:a16="http://schemas.microsoft.com/office/drawing/2014/main" val="1255636055"/>
                    </a:ext>
                  </a:extLst>
                </a:gridCol>
                <a:gridCol w="1133061">
                  <a:extLst>
                    <a:ext uri="{9D8B030D-6E8A-4147-A177-3AD203B41FA5}">
                      <a16:colId xmlns:a16="http://schemas.microsoft.com/office/drawing/2014/main" val="2133337036"/>
                    </a:ext>
                  </a:extLst>
                </a:gridCol>
                <a:gridCol w="1166156">
                  <a:extLst>
                    <a:ext uri="{9D8B030D-6E8A-4147-A177-3AD203B41FA5}">
                      <a16:colId xmlns:a16="http://schemas.microsoft.com/office/drawing/2014/main" val="1523537961"/>
                    </a:ext>
                  </a:extLst>
                </a:gridCol>
                <a:gridCol w="622886">
                  <a:extLst>
                    <a:ext uri="{9D8B030D-6E8A-4147-A177-3AD203B41FA5}">
                      <a16:colId xmlns:a16="http://schemas.microsoft.com/office/drawing/2014/main" val="2841261921"/>
                    </a:ext>
                  </a:extLst>
                </a:gridCol>
                <a:gridCol w="457730">
                  <a:extLst>
                    <a:ext uri="{9D8B030D-6E8A-4147-A177-3AD203B41FA5}">
                      <a16:colId xmlns:a16="http://schemas.microsoft.com/office/drawing/2014/main" val="2917341665"/>
                    </a:ext>
                  </a:extLst>
                </a:gridCol>
                <a:gridCol w="1049738">
                  <a:extLst>
                    <a:ext uri="{9D8B030D-6E8A-4147-A177-3AD203B41FA5}">
                      <a16:colId xmlns:a16="http://schemas.microsoft.com/office/drawing/2014/main" val="707517749"/>
                    </a:ext>
                  </a:extLst>
                </a:gridCol>
                <a:gridCol w="1051481">
                  <a:extLst>
                    <a:ext uri="{9D8B030D-6E8A-4147-A177-3AD203B41FA5}">
                      <a16:colId xmlns:a16="http://schemas.microsoft.com/office/drawing/2014/main" val="3889183527"/>
                    </a:ext>
                  </a:extLst>
                </a:gridCol>
                <a:gridCol w="641453">
                  <a:extLst>
                    <a:ext uri="{9D8B030D-6E8A-4147-A177-3AD203B41FA5}">
                      <a16:colId xmlns:a16="http://schemas.microsoft.com/office/drawing/2014/main" val="199428940"/>
                    </a:ext>
                  </a:extLst>
                </a:gridCol>
                <a:gridCol w="308112">
                  <a:extLst>
                    <a:ext uri="{9D8B030D-6E8A-4147-A177-3AD203B41FA5}">
                      <a16:colId xmlns:a16="http://schemas.microsoft.com/office/drawing/2014/main" val="3564501977"/>
                    </a:ext>
                  </a:extLst>
                </a:gridCol>
                <a:gridCol w="343864">
                  <a:extLst>
                    <a:ext uri="{9D8B030D-6E8A-4147-A177-3AD203B41FA5}">
                      <a16:colId xmlns:a16="http://schemas.microsoft.com/office/drawing/2014/main" val="1758290355"/>
                    </a:ext>
                  </a:extLst>
                </a:gridCol>
                <a:gridCol w="491024">
                  <a:extLst>
                    <a:ext uri="{9D8B030D-6E8A-4147-A177-3AD203B41FA5}">
                      <a16:colId xmlns:a16="http://schemas.microsoft.com/office/drawing/2014/main" val="3515956315"/>
                    </a:ext>
                  </a:extLst>
                </a:gridCol>
              </a:tblGrid>
              <a:tr h="480060">
                <a:tc rowSpan="2">
                  <a:txBody>
                    <a:bodyPr/>
                    <a:lstStyle/>
                    <a:p>
                      <a:pPr algn="just"/>
                      <a:r>
                        <a:rPr lang="en-US" sz="1100">
                          <a:effectLst/>
                        </a:rPr>
                        <a:t>Arm</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rowSpan="2">
                  <a:txBody>
                    <a:bodyPr/>
                    <a:lstStyle/>
                    <a:p>
                      <a:pPr algn="just"/>
                      <a:r>
                        <a:rPr lang="en-US" sz="1100">
                          <a:effectLst/>
                        </a:rPr>
                        <a:t>Age</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rowSpan="2">
                  <a:txBody>
                    <a:bodyPr/>
                    <a:lstStyle/>
                    <a:p>
                      <a:pPr algn="just"/>
                      <a:r>
                        <a:rPr lang="en-US" sz="1100" dirty="0">
                          <a:effectLst/>
                        </a:rPr>
                        <a:t>AA</a:t>
                      </a:r>
                      <a:endParaRPr lang="en-GB" sz="2100" dirty="0">
                        <a:effectLst/>
                      </a:endParaRPr>
                    </a:p>
                  </a:txBody>
                  <a:tcPr marL="51435" marR="51435" marT="0" marB="0"/>
                </a:tc>
                <a:tc gridSpan="3">
                  <a:txBody>
                    <a:bodyPr/>
                    <a:lstStyle/>
                    <a:p>
                      <a:r>
                        <a:rPr lang="en-US" sz="1100" dirty="0">
                          <a:effectLst/>
                        </a:rPr>
                        <a:t>Cytogenetics/Karyotypic abnormalities</a:t>
                      </a:r>
                      <a:endParaRPr lang="en-GB" sz="2100" dirty="0">
                        <a:effectLst/>
                      </a:endParaRPr>
                    </a:p>
                    <a:p>
                      <a:r>
                        <a:rPr lang="en-US" sz="1100" dirty="0">
                          <a:effectLst/>
                        </a:rPr>
                        <a:t>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GB"/>
                    </a:p>
                  </a:txBody>
                  <a:tcPr/>
                </a:tc>
                <a:tc hMerge="1">
                  <a:txBody>
                    <a:bodyPr/>
                    <a:lstStyle/>
                    <a:p>
                      <a:endParaRPr lang="en-GB"/>
                    </a:p>
                  </a:txBody>
                  <a:tcPr/>
                </a:tc>
                <a:tc rowSpan="2">
                  <a:txBody>
                    <a:bodyPr/>
                    <a:lstStyle/>
                    <a:p>
                      <a:r>
                        <a:rPr lang="en-US" sz="1000" dirty="0">
                          <a:effectLst/>
                        </a:rPr>
                        <a:t>Clonal</a:t>
                      </a:r>
                    </a:p>
                    <a:p>
                      <a:r>
                        <a:rPr lang="en-US" sz="1000" dirty="0">
                          <a:effectLst/>
                          <a:latin typeface="Calibri" panose="020F0502020204030204" pitchFamily="34" charset="0"/>
                          <a:ea typeface="Calibri" panose="020F0502020204030204" pitchFamily="34" charset="0"/>
                          <a:cs typeface="Times New Roman" panose="02020603050405020304" pitchFamily="18" charset="0"/>
                        </a:rPr>
                        <a:t>evolution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rowSpan="2">
                  <a:txBody>
                    <a:bodyPr/>
                    <a:lstStyle/>
                    <a:p>
                      <a:r>
                        <a:rPr lang="en-US" sz="1100">
                          <a:effectLst/>
                        </a:rPr>
                        <a:t>MDS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gridSpan="3">
                  <a:txBody>
                    <a:bodyPr/>
                    <a:lstStyle/>
                    <a:p>
                      <a:r>
                        <a:rPr lang="en-US" sz="1100">
                          <a:effectLst/>
                        </a:rPr>
                        <a:t>somatic mutations +VAF</a:t>
                      </a:r>
                      <a:endParaRPr lang="en-GB" sz="2100">
                        <a:effectLst/>
                      </a:endParaRPr>
                    </a:p>
                    <a:p>
                      <a:r>
                        <a:rPr lang="en-US" sz="1100">
                          <a:effectLst/>
                        </a:rPr>
                        <a:t> </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GB"/>
                    </a:p>
                  </a:txBody>
                  <a:tcPr/>
                </a:tc>
                <a:tc hMerge="1">
                  <a:txBody>
                    <a:bodyPr/>
                    <a:lstStyle/>
                    <a:p>
                      <a:endParaRPr lang="en-GB"/>
                    </a:p>
                  </a:txBody>
                  <a:tcPr/>
                </a:tc>
                <a:tc gridSpan="2">
                  <a:txBody>
                    <a:bodyPr/>
                    <a:lstStyle/>
                    <a:p>
                      <a:r>
                        <a:rPr lang="en-GB" sz="1100" dirty="0">
                          <a:effectLst/>
                        </a:rPr>
                        <a:t>ORR</a:t>
                      </a:r>
                      <a:endParaRPr lang="en-GB" sz="2100" dirty="0">
                        <a:effectLst/>
                      </a:endParaRPr>
                    </a:p>
                    <a:p>
                      <a:r>
                        <a:rPr lang="en-US" sz="1100" dirty="0">
                          <a:effectLst/>
                        </a:rPr>
                        <a:t>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GB"/>
                    </a:p>
                  </a:txBody>
                  <a:tcPr/>
                </a:tc>
                <a:tc rowSpan="2">
                  <a:txBody>
                    <a:bodyPr/>
                    <a:lstStyle/>
                    <a:p>
                      <a:r>
                        <a:rPr lang="en-US" sz="1100" dirty="0">
                          <a:effectLst/>
                        </a:rPr>
                        <a:t>Relapse</a:t>
                      </a:r>
                      <a:endParaRPr lang="en-GB" sz="2100" dirty="0">
                        <a:effectLst/>
                      </a:endParaRPr>
                    </a:p>
                    <a:p>
                      <a:r>
                        <a:rPr lang="en-US" sz="1100" dirty="0">
                          <a:effectLst/>
                        </a:rPr>
                        <a:t>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51613250"/>
                  </a:ext>
                </a:extLst>
              </a:tr>
              <a:tr h="32004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US" sz="1100">
                          <a:effectLst/>
                        </a:rPr>
                        <a:t>Baseline</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6 months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24 months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vMerge="1">
                  <a:txBody>
                    <a:bodyPr/>
                    <a:lstStyle/>
                    <a:p>
                      <a:endParaRPr lang="en-GB"/>
                    </a:p>
                  </a:txBody>
                  <a:tcPr/>
                </a:tc>
                <a:tc vMerge="1">
                  <a:txBody>
                    <a:bodyPr/>
                    <a:lstStyle/>
                    <a:p>
                      <a:endParaRPr lang="en-GB"/>
                    </a:p>
                  </a:txBody>
                  <a:tcPr/>
                </a:tc>
                <a:tc>
                  <a:txBody>
                    <a:bodyPr/>
                    <a:lstStyle/>
                    <a:p>
                      <a:r>
                        <a:rPr lang="en-US" sz="1100">
                          <a:effectLst/>
                        </a:rPr>
                        <a:t>Baseline</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6 months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24 months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3 mo</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dirty="0">
                          <a:effectLst/>
                        </a:rPr>
                        <a:t>6 </a:t>
                      </a:r>
                      <a:r>
                        <a:rPr lang="en-US" sz="1100" dirty="0" err="1">
                          <a:effectLst/>
                        </a:rPr>
                        <a:t>mo</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vMerge="1">
                  <a:txBody>
                    <a:bodyPr/>
                    <a:lstStyle/>
                    <a:p>
                      <a:endParaRPr lang="en-GB"/>
                    </a:p>
                  </a:txBody>
                  <a:tcPr/>
                </a:tc>
                <a:extLst>
                  <a:ext uri="{0D108BD9-81ED-4DB2-BD59-A6C34878D82A}">
                    <a16:rowId xmlns:a16="http://schemas.microsoft.com/office/drawing/2014/main" val="3154908510"/>
                  </a:ext>
                </a:extLst>
              </a:tr>
              <a:tr h="459110">
                <a:tc>
                  <a:txBody>
                    <a:bodyPr/>
                    <a:lstStyle/>
                    <a:p>
                      <a:r>
                        <a:rPr lang="en-US" sz="900">
                          <a:effectLst/>
                        </a:rPr>
                        <a:t>A</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58</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SAA </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46XY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46, XY, +Y, </a:t>
                      </a:r>
                      <a:r>
                        <a:rPr lang="en-US" sz="900" b="1" dirty="0">
                          <a:solidFill>
                            <a:srgbClr val="FF0000"/>
                          </a:solidFill>
                          <a:effectLst/>
                        </a:rPr>
                        <a:t>-7[4]/</a:t>
                      </a:r>
                    </a:p>
                    <a:p>
                      <a:r>
                        <a:rPr lang="en-US" sz="900" dirty="0">
                          <a:effectLst/>
                        </a:rPr>
                        <a:t>46, XY[11]</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 NA</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Yes- </a:t>
                      </a:r>
                    </a:p>
                    <a:p>
                      <a:r>
                        <a:rPr lang="en-US" sz="900" dirty="0">
                          <a:effectLst/>
                        </a:rPr>
                        <a:t>6 </a:t>
                      </a:r>
                      <a:r>
                        <a:rPr lang="en-US" sz="900" dirty="0" err="1">
                          <a:effectLst/>
                        </a:rPr>
                        <a:t>mo</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No</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BCOR 0.1%, DNMT3A 1.24%, </a:t>
                      </a:r>
                      <a:endParaRPr lang="en-GB" sz="2100" dirty="0">
                        <a:effectLst/>
                      </a:endParaRPr>
                    </a:p>
                    <a:p>
                      <a:r>
                        <a:rPr lang="en-US" sz="900" dirty="0">
                          <a:effectLst/>
                        </a:rPr>
                        <a:t>TET2 0.1%</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BCOR 5.01%, </a:t>
                      </a:r>
                      <a:endParaRPr lang="en-GB" sz="2100" dirty="0">
                        <a:effectLst/>
                      </a:endParaRPr>
                    </a:p>
                    <a:p>
                      <a:r>
                        <a:rPr lang="en-US" sz="900" dirty="0">
                          <a:effectLst/>
                        </a:rPr>
                        <a:t>DNMT3A 13.24% </a:t>
                      </a:r>
                      <a:endParaRPr lang="en-GB" sz="2100" dirty="0">
                        <a:effectLst/>
                      </a:endParaRPr>
                    </a:p>
                    <a:p>
                      <a:r>
                        <a:rPr lang="en-US" sz="900" dirty="0">
                          <a:effectLst/>
                        </a:rPr>
                        <a:t>TET2 13.29%</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NST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PR</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CE</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Yes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819551217"/>
                  </a:ext>
                </a:extLst>
              </a:tr>
              <a:tr h="411480">
                <a:tc>
                  <a:txBody>
                    <a:bodyPr/>
                    <a:lstStyle/>
                    <a:p>
                      <a:r>
                        <a:rPr lang="en-US" sz="900">
                          <a:effectLst/>
                        </a:rPr>
                        <a:t>B</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19</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SAA </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46,XX[16]</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Not done or failed</a:t>
                      </a:r>
                      <a:endParaRPr lang="en-GB" sz="2100" dirty="0">
                        <a:effectLst/>
                      </a:endParaRPr>
                    </a:p>
                    <a:p>
                      <a:r>
                        <a:rPr lang="en-US" sz="900" b="1" dirty="0">
                          <a:solidFill>
                            <a:srgbClr val="FF0000"/>
                          </a:solidFill>
                          <a:effectLst/>
                        </a:rPr>
                        <a:t>(del13q </a:t>
                      </a:r>
                      <a:r>
                        <a:rPr lang="en-US" sz="900" dirty="0">
                          <a:effectLst/>
                        </a:rPr>
                        <a:t>at 12 &amp;18 months)</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Normal</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Yes-</a:t>
                      </a:r>
                    </a:p>
                    <a:p>
                      <a:r>
                        <a:rPr lang="en-US" sz="900" dirty="0">
                          <a:effectLst/>
                        </a:rPr>
                        <a:t>12 </a:t>
                      </a:r>
                      <a:r>
                        <a:rPr lang="en-US" sz="900" dirty="0" err="1">
                          <a:effectLst/>
                        </a:rPr>
                        <a:t>mo</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Yes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PIGA 7.74%</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PIGA 7.15%</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NST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PR</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CR</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No</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125840799"/>
                  </a:ext>
                </a:extLst>
              </a:tr>
              <a:tr h="411480">
                <a:tc>
                  <a:txBody>
                    <a:bodyPr/>
                    <a:lstStyle/>
                    <a:p>
                      <a:r>
                        <a:rPr lang="en-US" sz="900">
                          <a:effectLst/>
                        </a:rPr>
                        <a:t>B</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62</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SAA </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46,XY [15]</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46,XY,-</a:t>
                      </a:r>
                      <a:r>
                        <a:rPr lang="en-US" sz="900" b="1" dirty="0">
                          <a:solidFill>
                            <a:srgbClr val="FF0000"/>
                          </a:solidFill>
                          <a:effectLst/>
                        </a:rPr>
                        <a:t>13(q13q34)[2</a:t>
                      </a:r>
                      <a:r>
                        <a:rPr lang="en-US" sz="900" dirty="0">
                          <a:effectLst/>
                        </a:rPr>
                        <a:t>]/</a:t>
                      </a:r>
                      <a:endParaRPr lang="en-GB" sz="2100" dirty="0">
                        <a:effectLst/>
                      </a:endParaRPr>
                    </a:p>
                    <a:p>
                      <a:r>
                        <a:rPr lang="en-US" sz="900" dirty="0">
                          <a:effectLst/>
                        </a:rPr>
                        <a:t>46,XY[18]</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Unknown</a:t>
                      </a:r>
                      <a:endParaRPr lang="en-GB" sz="2100">
                        <a:effectLst/>
                      </a:endParaRPr>
                    </a:p>
                    <a:p>
                      <a:r>
                        <a:rPr lang="en-US" sz="900">
                          <a:effectLst/>
                        </a:rPr>
                        <a:t>(persistent del13q at 12 and 18 months)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Yes-</a:t>
                      </a:r>
                    </a:p>
                    <a:p>
                      <a:r>
                        <a:rPr lang="en-US" sz="900" dirty="0">
                          <a:effectLst/>
                        </a:rPr>
                        <a:t> 6 </a:t>
                      </a:r>
                      <a:r>
                        <a:rPr lang="en-US" sz="900" dirty="0" err="1">
                          <a:effectLst/>
                        </a:rPr>
                        <a:t>mo</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No</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No mutations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No mutations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NST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NR</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NR</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No</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306876970"/>
                  </a:ext>
                </a:extLst>
              </a:tr>
              <a:tr h="685800">
                <a:tc>
                  <a:txBody>
                    <a:bodyPr/>
                    <a:lstStyle/>
                    <a:p>
                      <a:r>
                        <a:rPr lang="en-US" sz="900" dirty="0">
                          <a:effectLst/>
                        </a:rPr>
                        <a:t>A</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67</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SAA </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46, XY [20]</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45,X,-Y[3]/</a:t>
                      </a:r>
                    </a:p>
                    <a:p>
                      <a:r>
                        <a:rPr lang="en-US" sz="900" dirty="0">
                          <a:effectLst/>
                        </a:rPr>
                        <a:t>46,XY[17]</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46,XY,del(7)(q22q3?2)[7]</a:t>
                      </a:r>
                      <a:endParaRPr lang="en-GB" sz="2100" dirty="0">
                        <a:effectLst/>
                      </a:endParaRPr>
                    </a:p>
                    <a:p>
                      <a:r>
                        <a:rPr lang="en-US" sz="900" dirty="0">
                          <a:effectLst/>
                        </a:rPr>
                        <a:t>/46,XY[18] </a:t>
                      </a:r>
                      <a:endParaRPr lang="en-GB" sz="2100" dirty="0">
                        <a:effectLst/>
                      </a:endParaRPr>
                    </a:p>
                    <a:p>
                      <a:r>
                        <a:rPr lang="en-US" sz="900" dirty="0">
                          <a:effectLst/>
                        </a:rPr>
                        <a:t>(No del7q detected 6 and 12 months later)</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No</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No</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No mutations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100">
                          <a:effectLst/>
                        </a:rPr>
                        <a:t>No mutations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BCOR 1.97%</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NR</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a:effectLst/>
                        </a:rPr>
                        <a:t>NR</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900" dirty="0">
                          <a:effectLst/>
                        </a:rPr>
                        <a:t>No</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531166293"/>
                  </a:ext>
                </a:extLst>
              </a:tr>
            </a:tbl>
          </a:graphicData>
        </a:graphic>
      </p:graphicFrame>
    </p:spTree>
    <p:extLst>
      <p:ext uri="{BB962C8B-B14F-4D97-AF65-F5344CB8AC3E}">
        <p14:creationId xmlns:p14="http://schemas.microsoft.com/office/powerpoint/2010/main" val="2817548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496" y="-123960"/>
            <a:ext cx="5715000" cy="800100"/>
          </a:xfrm>
        </p:spPr>
        <p:txBody>
          <a:bodyPr/>
          <a:lstStyle/>
          <a:p>
            <a:r>
              <a:rPr lang="en-GB" dirty="0"/>
              <a:t>Short Term (2 years)</a:t>
            </a:r>
          </a:p>
        </p:txBody>
      </p:sp>
      <p:pic>
        <p:nvPicPr>
          <p:cNvPr id="4" name="Content Placeholder 3"/>
          <p:cNvPicPr>
            <a:picLocks noGrp="1" noChangeAspect="1"/>
          </p:cNvPicPr>
          <p:nvPr>
            <p:ph idx="1"/>
          </p:nvPr>
        </p:nvPicPr>
        <p:blipFill rotWithShape="1">
          <a:blip r:embed="rId2"/>
          <a:srcRect t="13072"/>
          <a:stretch/>
        </p:blipFill>
        <p:spPr>
          <a:xfrm>
            <a:off x="112332" y="631878"/>
            <a:ext cx="4111081" cy="3879743"/>
          </a:xfrm>
          <a:prstGeom prst="rect">
            <a:avLst/>
          </a:prstGeom>
        </p:spPr>
      </p:pic>
      <p:sp>
        <p:nvSpPr>
          <p:cNvPr id="5" name="TextBox 5"/>
          <p:cNvSpPr txBox="1"/>
          <p:nvPr/>
        </p:nvSpPr>
        <p:spPr>
          <a:xfrm>
            <a:off x="-1376934" y="4815253"/>
            <a:ext cx="9707118" cy="230832"/>
          </a:xfrm>
          <a:prstGeom prst="rect">
            <a:avLst/>
          </a:prstGeom>
          <a:noFill/>
        </p:spPr>
        <p:txBody>
          <a:bodyPr wrap="square"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fr-FR" sz="900" b="1" i="1" u="none" strike="noStrike" kern="1200" cap="none" spc="0" normalizeH="0" baseline="0" noProof="0" dirty="0" err="1">
                <a:ln>
                  <a:noFill/>
                </a:ln>
                <a:solidFill>
                  <a:srgbClr val="EEEEEE"/>
                </a:solidFill>
                <a:effectLst/>
                <a:uLnTx/>
                <a:uFillTx/>
                <a:latin typeface="Calibri"/>
                <a:ea typeface="MS PGothic" panose="020B0600070205080204" pitchFamily="34" charset="-128"/>
                <a:cs typeface="+mn-cs"/>
              </a:rPr>
              <a:t>Townsley</a:t>
            </a:r>
            <a:r>
              <a:rPr kumimoji="0" lang="fr-FR" sz="900" b="1" i="1" u="none" strike="noStrike" kern="1200" cap="none" spc="0" normalizeH="0" baseline="0" noProof="0" dirty="0">
                <a:ln>
                  <a:noFill/>
                </a:ln>
                <a:solidFill>
                  <a:srgbClr val="EEEEEE"/>
                </a:solidFill>
                <a:effectLst/>
                <a:uLnTx/>
                <a:uFillTx/>
                <a:latin typeface="Calibri"/>
                <a:ea typeface="MS PGothic" panose="020B0600070205080204" pitchFamily="34" charset="-128"/>
                <a:cs typeface="+mn-cs"/>
              </a:rPr>
              <a:t> et al, NEJM 2017                                                                                                                                                          Patel , Blood 2022</a:t>
            </a:r>
            <a:endParaRPr kumimoji="0" lang="en-US" sz="900" b="1" i="1" u="none" strike="noStrike" kern="1200" cap="none" spc="0" normalizeH="0" baseline="0" noProof="0" dirty="0">
              <a:ln>
                <a:noFill/>
              </a:ln>
              <a:solidFill>
                <a:srgbClr val="EEEEEE"/>
              </a:solidFill>
              <a:effectLst/>
              <a:uLnTx/>
              <a:uFillTx/>
              <a:latin typeface="Calibri"/>
              <a:ea typeface="MS PGothic" panose="020B0600070205080204" pitchFamily="34" charset="-128"/>
              <a:cs typeface="+mn-cs"/>
            </a:endParaRPr>
          </a:p>
        </p:txBody>
      </p:sp>
      <p:sp>
        <p:nvSpPr>
          <p:cNvPr id="3" name="Rectangle 2">
            <a:extLst>
              <a:ext uri="{FF2B5EF4-FFF2-40B4-BE49-F238E27FC236}">
                <a16:creationId xmlns:a16="http://schemas.microsoft.com/office/drawing/2014/main" id="{5B3F3153-6373-4042-8750-91E8B332CD89}"/>
              </a:ext>
            </a:extLst>
          </p:cNvPr>
          <p:cNvSpPr/>
          <p:nvPr/>
        </p:nvSpPr>
        <p:spPr>
          <a:xfrm>
            <a:off x="7430848" y="931859"/>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EEEEE"/>
                </a:solidFill>
                <a:effectLst/>
                <a:uLnTx/>
                <a:uFillTx/>
                <a:latin typeface="acumin-pro"/>
                <a:ea typeface="+mn-ea"/>
                <a:cs typeface="+mn-cs"/>
              </a:rPr>
              <a:t>Clonal evolution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EEEEE"/>
                </a:solidFill>
                <a:effectLst/>
                <a:uLnTx/>
                <a:uFillTx/>
                <a:latin typeface="acumin-pro"/>
                <a:ea typeface="+mn-ea"/>
                <a:cs typeface="+mn-cs"/>
              </a:rPr>
              <a:t>of 15%  at 4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EEEEEE"/>
              </a:solidFill>
              <a:effectLst/>
              <a:uLnTx/>
              <a:uFillTx/>
              <a:latin typeface="Arial"/>
              <a:ea typeface="+mn-ea"/>
              <a:cs typeface="+mn-cs"/>
            </a:endParaRPr>
          </a:p>
        </p:txBody>
      </p:sp>
      <p:sp>
        <p:nvSpPr>
          <p:cNvPr id="6" name="Title 1">
            <a:extLst>
              <a:ext uri="{FF2B5EF4-FFF2-40B4-BE49-F238E27FC236}">
                <a16:creationId xmlns:a16="http://schemas.microsoft.com/office/drawing/2014/main" id="{5E8C2DD1-E479-FB41-B1B3-94A03362C8F7}"/>
              </a:ext>
            </a:extLst>
          </p:cNvPr>
          <p:cNvSpPr txBox="1">
            <a:spLocks/>
          </p:cNvSpPr>
          <p:nvPr/>
        </p:nvSpPr>
        <p:spPr bwMode="auto">
          <a:xfrm>
            <a:off x="3875277" y="-104293"/>
            <a:ext cx="5715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945" tIns="40973" rIns="81945" bIns="40973" numCol="1" anchor="ctr" anchorCtr="0" compatLnSpc="1">
            <a:prstTxWarp prst="textNoShape">
              <a:avLst/>
            </a:prstTxWarp>
          </a:bodyPr>
          <a:lstStyle>
            <a:lvl1pPr algn="ctr" defTabSz="613172" rtl="0" eaLnBrk="0" fontAlgn="base" hangingPunct="0">
              <a:spcBef>
                <a:spcPct val="0"/>
              </a:spcBef>
              <a:spcAft>
                <a:spcPct val="0"/>
              </a:spcAft>
              <a:defRPr sz="1650" b="1">
                <a:solidFill>
                  <a:srgbClr val="FFF300"/>
                </a:solidFill>
                <a:latin typeface="+mj-lt"/>
                <a:ea typeface="+mj-ea"/>
                <a:cs typeface="+mj-cs"/>
              </a:defRPr>
            </a:lvl1pPr>
            <a:lvl2pPr algn="ctr" defTabSz="613172" rtl="0" eaLnBrk="0" fontAlgn="base" hangingPunct="0">
              <a:spcBef>
                <a:spcPct val="0"/>
              </a:spcBef>
              <a:spcAft>
                <a:spcPct val="0"/>
              </a:spcAft>
              <a:defRPr sz="1650" b="1">
                <a:solidFill>
                  <a:srgbClr val="FFF300"/>
                </a:solidFill>
                <a:latin typeface="Arial" pitchFamily="34" charset="0"/>
              </a:defRPr>
            </a:lvl2pPr>
            <a:lvl3pPr algn="ctr" defTabSz="613172" rtl="0" eaLnBrk="0" fontAlgn="base" hangingPunct="0">
              <a:spcBef>
                <a:spcPct val="0"/>
              </a:spcBef>
              <a:spcAft>
                <a:spcPct val="0"/>
              </a:spcAft>
              <a:defRPr sz="1650" b="1">
                <a:solidFill>
                  <a:srgbClr val="FFF300"/>
                </a:solidFill>
                <a:latin typeface="Arial" pitchFamily="34" charset="0"/>
              </a:defRPr>
            </a:lvl3pPr>
            <a:lvl4pPr algn="ctr" defTabSz="613172" rtl="0" eaLnBrk="0" fontAlgn="base" hangingPunct="0">
              <a:spcBef>
                <a:spcPct val="0"/>
              </a:spcBef>
              <a:spcAft>
                <a:spcPct val="0"/>
              </a:spcAft>
              <a:defRPr sz="1650" b="1">
                <a:solidFill>
                  <a:srgbClr val="FFF300"/>
                </a:solidFill>
                <a:latin typeface="Arial" pitchFamily="34" charset="0"/>
              </a:defRPr>
            </a:lvl4pPr>
            <a:lvl5pPr algn="ctr" defTabSz="613172" rtl="0" eaLnBrk="0" fontAlgn="base" hangingPunct="0">
              <a:spcBef>
                <a:spcPct val="0"/>
              </a:spcBef>
              <a:spcAft>
                <a:spcPct val="0"/>
              </a:spcAft>
              <a:defRPr sz="1650" b="1">
                <a:solidFill>
                  <a:srgbClr val="FFF300"/>
                </a:solidFill>
                <a:latin typeface="Arial" pitchFamily="34" charset="0"/>
              </a:defRPr>
            </a:lvl5pPr>
            <a:lvl6pPr marL="342900" algn="ctr" defTabSz="613172" rtl="0" fontAlgn="base">
              <a:spcBef>
                <a:spcPct val="0"/>
              </a:spcBef>
              <a:spcAft>
                <a:spcPct val="0"/>
              </a:spcAft>
              <a:defRPr sz="1650" b="1">
                <a:solidFill>
                  <a:srgbClr val="FFF300"/>
                </a:solidFill>
                <a:latin typeface="Arial" pitchFamily="34" charset="0"/>
              </a:defRPr>
            </a:lvl6pPr>
            <a:lvl7pPr marL="685800" algn="ctr" defTabSz="613172" rtl="0" fontAlgn="base">
              <a:spcBef>
                <a:spcPct val="0"/>
              </a:spcBef>
              <a:spcAft>
                <a:spcPct val="0"/>
              </a:spcAft>
              <a:defRPr sz="1650" b="1">
                <a:solidFill>
                  <a:srgbClr val="FFF300"/>
                </a:solidFill>
                <a:latin typeface="Arial" pitchFamily="34" charset="0"/>
              </a:defRPr>
            </a:lvl7pPr>
            <a:lvl8pPr marL="1028700" algn="ctr" defTabSz="613172" rtl="0" fontAlgn="base">
              <a:spcBef>
                <a:spcPct val="0"/>
              </a:spcBef>
              <a:spcAft>
                <a:spcPct val="0"/>
              </a:spcAft>
              <a:defRPr sz="1650" b="1">
                <a:solidFill>
                  <a:srgbClr val="FFF300"/>
                </a:solidFill>
                <a:latin typeface="Arial" pitchFamily="34" charset="0"/>
              </a:defRPr>
            </a:lvl8pPr>
            <a:lvl9pPr marL="1371600" algn="ctr" defTabSz="613172" rtl="0" fontAlgn="base">
              <a:spcBef>
                <a:spcPct val="0"/>
              </a:spcBef>
              <a:spcAft>
                <a:spcPct val="0"/>
              </a:spcAft>
              <a:defRPr sz="1650" b="1">
                <a:solidFill>
                  <a:srgbClr val="FFF300"/>
                </a:solidFill>
                <a:latin typeface="Arial" pitchFamily="34" charset="0"/>
              </a:defRPr>
            </a:lvl9pPr>
          </a:lstStyle>
          <a:p>
            <a:pPr marL="0" marR="0" lvl="0" indent="0" algn="ctr" defTabSz="613172" rtl="0" eaLnBrk="0" fontAlgn="base" latinLnBrk="0" hangingPunct="0">
              <a:lnSpc>
                <a:spcPct val="100000"/>
              </a:lnSpc>
              <a:spcBef>
                <a:spcPct val="0"/>
              </a:spcBef>
              <a:spcAft>
                <a:spcPct val="0"/>
              </a:spcAft>
              <a:buClrTx/>
              <a:buSzTx/>
              <a:buFontTx/>
              <a:buNone/>
              <a:tabLst/>
              <a:defRPr/>
            </a:pPr>
            <a:r>
              <a:rPr kumimoji="0" lang="en-GB" sz="1650" b="1" i="0" u="none" strike="noStrike" kern="0" cap="none" spc="0" normalizeH="0" baseline="0" noProof="0" dirty="0">
                <a:ln>
                  <a:noFill/>
                </a:ln>
                <a:solidFill>
                  <a:srgbClr val="FFF300"/>
                </a:solidFill>
                <a:effectLst/>
                <a:uLnTx/>
                <a:uFillTx/>
                <a:latin typeface="Arial"/>
                <a:ea typeface="+mj-ea"/>
                <a:cs typeface="+mj-cs"/>
              </a:rPr>
              <a:t>Medium term (n=178 (4 years)</a:t>
            </a:r>
          </a:p>
        </p:txBody>
      </p:sp>
      <p:sp>
        <p:nvSpPr>
          <p:cNvPr id="7" name="Rectangle 6">
            <a:extLst>
              <a:ext uri="{FF2B5EF4-FFF2-40B4-BE49-F238E27FC236}">
                <a16:creationId xmlns:a16="http://schemas.microsoft.com/office/drawing/2014/main" id="{B6CB1E6A-F491-DA47-9284-6F7482520F54}"/>
              </a:ext>
            </a:extLst>
          </p:cNvPr>
          <p:cNvSpPr/>
          <p:nvPr/>
        </p:nvSpPr>
        <p:spPr>
          <a:xfrm>
            <a:off x="294767" y="4538254"/>
            <a:ext cx="230704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EEEEE"/>
                </a:solidFill>
                <a:effectLst/>
                <a:uLnTx/>
                <a:uFillTx/>
                <a:latin typeface="Arial"/>
                <a:ea typeface="+mn-ea"/>
                <a:cs typeface="+mn-cs"/>
              </a:rPr>
              <a:t>Clonal evolution- 8% at 2years </a:t>
            </a:r>
          </a:p>
        </p:txBody>
      </p:sp>
      <p:pic>
        <p:nvPicPr>
          <p:cNvPr id="8" name="Picture 7">
            <a:extLst>
              <a:ext uri="{FF2B5EF4-FFF2-40B4-BE49-F238E27FC236}">
                <a16:creationId xmlns:a16="http://schemas.microsoft.com/office/drawing/2014/main" id="{14A1CAE7-4E9F-4BE4-E85F-1B0985542B63}"/>
              </a:ext>
            </a:extLst>
          </p:cNvPr>
          <p:cNvPicPr>
            <a:picLocks noChangeAspect="1"/>
          </p:cNvPicPr>
          <p:nvPr/>
        </p:nvPicPr>
        <p:blipFill>
          <a:blip r:embed="rId3"/>
          <a:stretch>
            <a:fillRect/>
          </a:stretch>
        </p:blipFill>
        <p:spPr>
          <a:xfrm>
            <a:off x="4487315" y="571485"/>
            <a:ext cx="2819400" cy="2260600"/>
          </a:xfrm>
          <a:prstGeom prst="rect">
            <a:avLst/>
          </a:prstGeom>
          <a:solidFill>
            <a:schemeClr val="accent3"/>
          </a:solidFill>
        </p:spPr>
      </p:pic>
      <p:pic>
        <p:nvPicPr>
          <p:cNvPr id="10" name="Picture 2">
            <a:extLst>
              <a:ext uri="{FF2B5EF4-FFF2-40B4-BE49-F238E27FC236}">
                <a16:creationId xmlns:a16="http://schemas.microsoft.com/office/drawing/2014/main" id="{329C7CAB-E02F-9ABD-4785-AAAC4CE81C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 t="25480" r="48857" b="2678"/>
          <a:stretch/>
        </p:blipFill>
        <p:spPr bwMode="auto">
          <a:xfrm>
            <a:off x="4446121" y="2863364"/>
            <a:ext cx="2860594" cy="21827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C3862F0-2BA6-C85C-76F1-ABD683E8E49F}"/>
              </a:ext>
            </a:extLst>
          </p:cNvPr>
          <p:cNvSpPr/>
          <p:nvPr/>
        </p:nvSpPr>
        <p:spPr>
          <a:xfrm>
            <a:off x="7430848" y="3330525"/>
            <a:ext cx="171315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EEEEE"/>
                </a:solidFill>
                <a:effectLst/>
                <a:uLnTx/>
                <a:uFillTx/>
                <a:latin typeface="acumin-pro"/>
                <a:ea typeface="+mn-ea"/>
                <a:cs typeface="+mn-cs"/>
              </a:rPr>
              <a:t>High risk  evolution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EEEEE"/>
                </a:solidFill>
                <a:effectLst/>
                <a:uLnTx/>
                <a:uFillTx/>
                <a:latin typeface="acumin-pro"/>
                <a:ea typeface="+mn-ea"/>
                <a:cs typeface="+mn-cs"/>
              </a:rPr>
              <a:t>(chr 7, complex </a:t>
            </a:r>
            <a:r>
              <a:rPr kumimoji="0" lang="en-GB" sz="1200" b="0" i="0" u="none" strike="noStrike" kern="1200" cap="none" spc="0" normalizeH="0" baseline="0" noProof="0" dirty="0" err="1">
                <a:ln>
                  <a:noFill/>
                </a:ln>
                <a:solidFill>
                  <a:srgbClr val="EEEEEE"/>
                </a:solidFill>
                <a:effectLst/>
                <a:uLnTx/>
                <a:uFillTx/>
                <a:latin typeface="acumin-pro"/>
                <a:ea typeface="+mn-ea"/>
                <a:cs typeface="+mn-cs"/>
              </a:rPr>
              <a:t>cyto</a:t>
            </a:r>
            <a:r>
              <a:rPr kumimoji="0" lang="en-GB" sz="1200" b="0" i="0" u="none" strike="noStrike" kern="1200" cap="none" spc="0" normalizeH="0" baseline="0" noProof="0" dirty="0">
                <a:ln>
                  <a:noFill/>
                </a:ln>
                <a:solidFill>
                  <a:srgbClr val="EEEEEE"/>
                </a:solidFill>
                <a:effectLst/>
                <a:uLnTx/>
                <a:uFillTx/>
                <a:latin typeface="acumin-pro"/>
                <a:ea typeface="+mn-ea"/>
                <a:cs typeface="+mn-cs"/>
              </a:rPr>
              <a:t>, MDS/AML) -5.7%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EEEEE"/>
                </a:solidFill>
                <a:effectLst/>
                <a:uLnTx/>
                <a:uFillTx/>
                <a:latin typeface="acumin-pro"/>
                <a:ea typeface="+mn-ea"/>
                <a:cs typeface="+mn-cs"/>
              </a:rPr>
              <a:t>(vs 10.3% in IST group)</a:t>
            </a:r>
          </a:p>
        </p:txBody>
      </p:sp>
    </p:spTree>
    <p:extLst>
      <p:ext uri="{BB962C8B-B14F-4D97-AF65-F5344CB8AC3E}">
        <p14:creationId xmlns:p14="http://schemas.microsoft.com/office/powerpoint/2010/main" val="79474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52D5-3DE8-2FCE-48D4-D432A4BBBDB8}"/>
              </a:ext>
            </a:extLst>
          </p:cNvPr>
          <p:cNvSpPr>
            <a:spLocks noGrp="1"/>
          </p:cNvSpPr>
          <p:nvPr>
            <p:ph type="title"/>
          </p:nvPr>
        </p:nvSpPr>
        <p:spPr>
          <a:xfrm>
            <a:off x="-1149663" y="-40690"/>
            <a:ext cx="7620000" cy="800100"/>
          </a:xfrm>
        </p:spPr>
        <p:txBody>
          <a:bodyPr/>
          <a:lstStyle/>
          <a:p>
            <a:r>
              <a:rPr lang="en-US" dirty="0"/>
              <a:t>High risk clonal evolution</a:t>
            </a:r>
          </a:p>
        </p:txBody>
      </p:sp>
      <p:pic>
        <p:nvPicPr>
          <p:cNvPr id="3" name="Picture 2">
            <a:extLst>
              <a:ext uri="{FF2B5EF4-FFF2-40B4-BE49-F238E27FC236}">
                <a16:creationId xmlns:a16="http://schemas.microsoft.com/office/drawing/2014/main" id="{0C1594F1-F1B6-C1E4-BCDE-093738477475}"/>
              </a:ext>
            </a:extLst>
          </p:cNvPr>
          <p:cNvPicPr>
            <a:picLocks noChangeAspect="1"/>
          </p:cNvPicPr>
          <p:nvPr/>
        </p:nvPicPr>
        <p:blipFill>
          <a:blip r:embed="rId2"/>
          <a:stretch>
            <a:fillRect/>
          </a:stretch>
        </p:blipFill>
        <p:spPr>
          <a:xfrm>
            <a:off x="0" y="925842"/>
            <a:ext cx="6065150" cy="3609590"/>
          </a:xfrm>
          <a:prstGeom prst="rect">
            <a:avLst/>
          </a:prstGeom>
          <a:solidFill>
            <a:schemeClr val="accent3"/>
          </a:solidFill>
        </p:spPr>
      </p:pic>
      <p:sp>
        <p:nvSpPr>
          <p:cNvPr id="4" name="TextBox 3">
            <a:extLst>
              <a:ext uri="{FF2B5EF4-FFF2-40B4-BE49-F238E27FC236}">
                <a16:creationId xmlns:a16="http://schemas.microsoft.com/office/drawing/2014/main" id="{8134F5B5-245D-9653-8610-6F6C8E10F962}"/>
              </a:ext>
            </a:extLst>
          </p:cNvPr>
          <p:cNvSpPr txBox="1"/>
          <p:nvPr/>
        </p:nvSpPr>
        <p:spPr>
          <a:xfrm>
            <a:off x="973322" y="4701864"/>
            <a:ext cx="71973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EEEE"/>
                </a:solidFill>
                <a:effectLst/>
                <a:uLnTx/>
                <a:uFillTx/>
                <a:latin typeface="Arial"/>
                <a:ea typeface="+mn-ea"/>
                <a:cs typeface="+mn-cs"/>
              </a:rPr>
              <a:t>Median to to evolution; 186 days (IST+EPAG) vs  777days (IST only)</a:t>
            </a:r>
          </a:p>
        </p:txBody>
      </p:sp>
      <p:pic>
        <p:nvPicPr>
          <p:cNvPr id="5" name="Picture 4">
            <a:extLst>
              <a:ext uri="{FF2B5EF4-FFF2-40B4-BE49-F238E27FC236}">
                <a16:creationId xmlns:a16="http://schemas.microsoft.com/office/drawing/2014/main" id="{F98682C5-BE02-5D85-CDF7-AB5EDF7571D5}"/>
              </a:ext>
            </a:extLst>
          </p:cNvPr>
          <p:cNvPicPr>
            <a:picLocks noChangeAspect="1"/>
          </p:cNvPicPr>
          <p:nvPr/>
        </p:nvPicPr>
        <p:blipFill>
          <a:blip r:embed="rId3"/>
          <a:stretch>
            <a:fillRect/>
          </a:stretch>
        </p:blipFill>
        <p:spPr>
          <a:xfrm>
            <a:off x="6192969" y="565969"/>
            <a:ext cx="2870659" cy="4011562"/>
          </a:xfrm>
          <a:prstGeom prst="rect">
            <a:avLst/>
          </a:prstGeom>
          <a:solidFill>
            <a:schemeClr val="accent3"/>
          </a:solidFill>
        </p:spPr>
      </p:pic>
    </p:spTree>
    <p:extLst>
      <p:ext uri="{BB962C8B-B14F-4D97-AF65-F5344CB8AC3E}">
        <p14:creationId xmlns:p14="http://schemas.microsoft.com/office/powerpoint/2010/main" val="1443480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71D87-B551-BCF6-7D4D-B4CBE0D087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B97E1B-E32D-C012-3676-BD8429F1492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31446B5-521A-1667-DC37-75E0A9880C41}"/>
              </a:ext>
            </a:extLst>
          </p:cNvPr>
          <p:cNvPicPr>
            <a:picLocks noChangeAspect="1"/>
          </p:cNvPicPr>
          <p:nvPr/>
        </p:nvPicPr>
        <p:blipFill>
          <a:blip r:embed="rId2"/>
          <a:stretch>
            <a:fillRect/>
          </a:stretch>
        </p:blipFill>
        <p:spPr>
          <a:xfrm>
            <a:off x="95692" y="1068498"/>
            <a:ext cx="4813005" cy="3960702"/>
          </a:xfrm>
          <a:prstGeom prst="rect">
            <a:avLst/>
          </a:prstGeom>
        </p:spPr>
      </p:pic>
    </p:spTree>
    <p:extLst>
      <p:ext uri="{BB962C8B-B14F-4D97-AF65-F5344CB8AC3E}">
        <p14:creationId xmlns:p14="http://schemas.microsoft.com/office/powerpoint/2010/main" val="2214206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10;&#10;Description automatically generated">
            <a:extLst>
              <a:ext uri="{FF2B5EF4-FFF2-40B4-BE49-F238E27FC236}">
                <a16:creationId xmlns:a16="http://schemas.microsoft.com/office/drawing/2014/main" id="{3B761984-197D-4BFC-9BA4-0DCA66333E96}"/>
              </a:ext>
            </a:extLst>
          </p:cNvPr>
          <p:cNvPicPr>
            <a:picLocks noGrp="1" noChangeAspect="1"/>
          </p:cNvPicPr>
          <p:nvPr>
            <p:ph idx="1"/>
          </p:nvPr>
        </p:nvPicPr>
        <p:blipFill>
          <a:blip r:embed="rId3"/>
          <a:stretch>
            <a:fillRect/>
          </a:stretch>
        </p:blipFill>
        <p:spPr>
          <a:xfrm>
            <a:off x="880720" y="146382"/>
            <a:ext cx="7382747" cy="4927703"/>
          </a:xfr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023408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ECA-3D34-4951-E13A-372A18DE7D4C}"/>
              </a:ext>
            </a:extLst>
          </p:cNvPr>
          <p:cNvSpPr>
            <a:spLocks noGrp="1"/>
          </p:cNvSpPr>
          <p:nvPr>
            <p:ph type="title"/>
          </p:nvPr>
        </p:nvSpPr>
        <p:spPr/>
        <p:txBody>
          <a:bodyPr/>
          <a:lstStyle/>
          <a:p>
            <a:r>
              <a:rPr lang="en-US" dirty="0"/>
              <a:t>Aplastic </a:t>
            </a:r>
            <a:r>
              <a:rPr lang="en-US" dirty="0" err="1"/>
              <a:t>Anaemia</a:t>
            </a:r>
            <a:endParaRPr lang="en-US" dirty="0"/>
          </a:p>
        </p:txBody>
      </p:sp>
      <p:sp>
        <p:nvSpPr>
          <p:cNvPr id="3" name="Content Placeholder 2">
            <a:extLst>
              <a:ext uri="{FF2B5EF4-FFF2-40B4-BE49-F238E27FC236}">
                <a16:creationId xmlns:a16="http://schemas.microsoft.com/office/drawing/2014/main" id="{D2C7467D-6652-FDD2-0B37-E6B45D027A86}"/>
              </a:ext>
            </a:extLst>
          </p:cNvPr>
          <p:cNvSpPr>
            <a:spLocks noGrp="1"/>
          </p:cNvSpPr>
          <p:nvPr>
            <p:ph idx="1"/>
          </p:nvPr>
        </p:nvSpPr>
        <p:spPr/>
        <p:txBody>
          <a:bodyPr/>
          <a:lstStyle/>
          <a:p>
            <a:endParaRPr lang="en-US" dirty="0"/>
          </a:p>
        </p:txBody>
      </p:sp>
      <p:pic>
        <p:nvPicPr>
          <p:cNvPr id="4098" name="Picture 2">
            <a:extLst>
              <a:ext uri="{FF2B5EF4-FFF2-40B4-BE49-F238E27FC236}">
                <a16:creationId xmlns:a16="http://schemas.microsoft.com/office/drawing/2014/main" id="{B4351937-06FE-5FE9-7E7A-B91C92052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6428" y="1273388"/>
            <a:ext cx="4423144" cy="34375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E1E58F3-13E3-6EA0-2C54-448D9934BB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783" r="3848"/>
          <a:stretch/>
        </p:blipFill>
        <p:spPr bwMode="auto">
          <a:xfrm>
            <a:off x="0" y="1674032"/>
            <a:ext cx="4646428" cy="248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125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6" descr="Diagram, schematic&#10;&#10;Description automatically generated">
            <a:extLst>
              <a:ext uri="{FF2B5EF4-FFF2-40B4-BE49-F238E27FC236}">
                <a16:creationId xmlns:a16="http://schemas.microsoft.com/office/drawing/2014/main" id="{C6F7C3A2-C0D7-4444-A93F-B56881CBA9D9}"/>
              </a:ext>
            </a:extLst>
          </p:cNvPr>
          <p:cNvPicPr>
            <a:picLocks noGrp="1" noChangeAspect="1"/>
          </p:cNvPicPr>
          <p:nvPr>
            <p:ph idx="1"/>
          </p:nvPr>
        </p:nvPicPr>
        <p:blipFill>
          <a:blip r:embed="rId3"/>
          <a:stretch>
            <a:fillRect/>
          </a:stretch>
        </p:blipFill>
        <p:spPr>
          <a:xfrm>
            <a:off x="2082712" y="148000"/>
            <a:ext cx="4845665" cy="4853941"/>
          </a:xfrm>
        </p:spPr>
      </p:pic>
    </p:spTree>
    <p:extLst>
      <p:ext uri="{BB962C8B-B14F-4D97-AF65-F5344CB8AC3E}">
        <p14:creationId xmlns:p14="http://schemas.microsoft.com/office/powerpoint/2010/main" val="3013783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2" name="Picture 12" descr="Chart&#10;&#10;Description automatically generated">
            <a:extLst>
              <a:ext uri="{FF2B5EF4-FFF2-40B4-BE49-F238E27FC236}">
                <a16:creationId xmlns:a16="http://schemas.microsoft.com/office/drawing/2014/main" id="{FC994693-F132-49B0-A835-FFEF22EA510B}"/>
              </a:ext>
            </a:extLst>
          </p:cNvPr>
          <p:cNvPicPr>
            <a:picLocks noGrp="1" noChangeAspect="1"/>
          </p:cNvPicPr>
          <p:nvPr>
            <p:ph idx="1"/>
          </p:nvPr>
        </p:nvPicPr>
        <p:blipFill>
          <a:blip r:embed="rId3"/>
          <a:stretch>
            <a:fillRect/>
          </a:stretch>
        </p:blipFill>
        <p:spPr>
          <a:xfrm>
            <a:off x="6915386" y="728155"/>
            <a:ext cx="2171476" cy="4367984"/>
          </a:xfrm>
        </p:spPr>
      </p:pic>
      <p:pic>
        <p:nvPicPr>
          <p:cNvPr id="13" name="Picture 13" descr="Chart&#10;&#10;Description automatically generated">
            <a:extLst>
              <a:ext uri="{FF2B5EF4-FFF2-40B4-BE49-F238E27FC236}">
                <a16:creationId xmlns:a16="http://schemas.microsoft.com/office/drawing/2014/main" id="{2B92CFC6-EFE8-40F0-B0FD-B77ECB592ABF}"/>
              </a:ext>
            </a:extLst>
          </p:cNvPr>
          <p:cNvPicPr>
            <a:picLocks noChangeAspect="1"/>
          </p:cNvPicPr>
          <p:nvPr/>
        </p:nvPicPr>
        <p:blipFill>
          <a:blip r:embed="rId4"/>
          <a:stretch>
            <a:fillRect/>
          </a:stretch>
        </p:blipFill>
        <p:spPr>
          <a:xfrm>
            <a:off x="4574968" y="727242"/>
            <a:ext cx="2234026" cy="4362896"/>
          </a:xfrm>
          <a:prstGeom prst="rect">
            <a:avLst/>
          </a:prstGeom>
        </p:spPr>
      </p:pic>
      <p:pic>
        <p:nvPicPr>
          <p:cNvPr id="14" name="Picture 14" descr="Chart&#10;&#10;Description automatically generated">
            <a:extLst>
              <a:ext uri="{FF2B5EF4-FFF2-40B4-BE49-F238E27FC236}">
                <a16:creationId xmlns:a16="http://schemas.microsoft.com/office/drawing/2014/main" id="{4B9623CB-792F-46F1-ADA0-B7226AF9446C}"/>
              </a:ext>
            </a:extLst>
          </p:cNvPr>
          <p:cNvPicPr>
            <a:picLocks noChangeAspect="1"/>
          </p:cNvPicPr>
          <p:nvPr/>
        </p:nvPicPr>
        <p:blipFill>
          <a:blip r:embed="rId5"/>
          <a:stretch>
            <a:fillRect/>
          </a:stretch>
        </p:blipFill>
        <p:spPr>
          <a:xfrm>
            <a:off x="2282976" y="727243"/>
            <a:ext cx="2173747" cy="4362896"/>
          </a:xfrm>
          <a:prstGeom prst="rect">
            <a:avLst/>
          </a:prstGeom>
        </p:spPr>
      </p:pic>
      <p:pic>
        <p:nvPicPr>
          <p:cNvPr id="15" name="Picture 15" descr="Chart, scatter chart&#10;&#10;Description automatically generated">
            <a:extLst>
              <a:ext uri="{FF2B5EF4-FFF2-40B4-BE49-F238E27FC236}">
                <a16:creationId xmlns:a16="http://schemas.microsoft.com/office/drawing/2014/main" id="{1344DF57-8395-45FB-82D4-0CFBF29A7AA0}"/>
              </a:ext>
            </a:extLst>
          </p:cNvPr>
          <p:cNvPicPr>
            <a:picLocks noChangeAspect="1"/>
          </p:cNvPicPr>
          <p:nvPr/>
        </p:nvPicPr>
        <p:blipFill>
          <a:blip r:embed="rId6"/>
          <a:stretch>
            <a:fillRect/>
          </a:stretch>
        </p:blipFill>
        <p:spPr>
          <a:xfrm>
            <a:off x="37926" y="727242"/>
            <a:ext cx="2173747" cy="4362896"/>
          </a:xfrm>
          <a:prstGeom prst="rect">
            <a:avLst/>
          </a:prstGeom>
        </p:spPr>
      </p:pic>
    </p:spTree>
    <p:extLst>
      <p:ext uri="{BB962C8B-B14F-4D97-AF65-F5344CB8AC3E}">
        <p14:creationId xmlns:p14="http://schemas.microsoft.com/office/powerpoint/2010/main" val="4041534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61252" y="543799"/>
            <a:ext cx="2266730" cy="3022484"/>
          </a:xfrm>
          <a:prstGeom prst="rect">
            <a:avLst/>
          </a:prstGeom>
        </p:spPr>
      </p:pic>
      <p:sp>
        <p:nvSpPr>
          <p:cNvPr id="3" name="TextBox 2"/>
          <p:cNvSpPr txBox="1"/>
          <p:nvPr/>
        </p:nvSpPr>
        <p:spPr>
          <a:xfrm>
            <a:off x="0" y="3755223"/>
            <a:ext cx="5795727" cy="1929887"/>
          </a:xfrm>
          <a:prstGeom prst="rect">
            <a:avLst/>
          </a:prstGeom>
          <a:noFill/>
        </p:spPr>
        <p:txBody>
          <a:bodyPr wrap="square" rtlCol="0">
            <a:spAutoFit/>
          </a:bodyPr>
          <a:lstStyle/>
          <a:p>
            <a:pPr marL="160735" marR="0" lvl="0" indent="-160735"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Targeted sequencing of genes at diagnosis of aplastic anaemia (n=96) </a:t>
            </a:r>
          </a:p>
          <a:p>
            <a:pPr marL="160735" marR="0" lvl="0" indent="-160735"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None of them had mutations with VAF &gt;10%</a:t>
            </a:r>
          </a:p>
          <a:p>
            <a:pPr marL="160735" marR="0" lvl="0" indent="-160735"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Cautious use of mutation calling in clinical practice by sequencing laboratories</a:t>
            </a:r>
          </a:p>
          <a:p>
            <a:pPr marL="160735" marR="0" lvl="0" indent="-160735"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Low level clones at diagnosis- IST doesn’t induce mutations!!</a:t>
            </a:r>
          </a:p>
          <a:p>
            <a:pPr marL="0" marR="0" lvl="0" indent="0" algn="l" defTabSz="685800" rtl="0" eaLnBrk="1" fontAlgn="auto" latinLnBrk="0" hangingPunct="1">
              <a:lnSpc>
                <a:spcPct val="15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5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7387243" y="4707762"/>
            <a:ext cx="1756757" cy="18761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61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Kulasekararaj et al,, Unpublished </a:t>
            </a:r>
          </a:p>
        </p:txBody>
      </p:sp>
      <p:sp>
        <p:nvSpPr>
          <p:cNvPr id="5" name="Text Box 4"/>
          <p:cNvSpPr txBox="1">
            <a:spLocks noChangeArrowheads="1"/>
          </p:cNvSpPr>
          <p:nvPr/>
        </p:nvSpPr>
        <p:spPr bwMode="auto">
          <a:xfrm>
            <a:off x="7484833" y="4577338"/>
            <a:ext cx="2204242" cy="130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marR="0" lvl="0" indent="0" algn="l" defTabSz="685800" rtl="0" eaLnBrk="1" fontAlgn="auto" latinLnBrk="0" hangingPunct="1">
              <a:lnSpc>
                <a:spcPct val="100000"/>
              </a:lnSpc>
              <a:spcBef>
                <a:spcPts val="0"/>
              </a:spcBef>
              <a:spcAft>
                <a:spcPts val="0"/>
              </a:spcAft>
              <a:buClrTx/>
              <a:buSzTx/>
              <a:buFontTx/>
              <a:buNone/>
              <a:tabLst>
                <a:tab pos="542925" algn="l"/>
                <a:tab pos="1085850" algn="l"/>
                <a:tab pos="1628775" algn="l"/>
                <a:tab pos="2171700" algn="l"/>
                <a:tab pos="2714625" algn="l"/>
              </a:tabLst>
              <a:defRPr/>
            </a:pPr>
            <a:r>
              <a:rPr kumimoji="0" lang="en-GB" altLang="en-US" sz="613" b="1" i="0" u="none" strike="noStrike" kern="1200" cap="none" spc="0" normalizeH="0" baseline="0" noProof="0" dirty="0">
                <a:ln>
                  <a:noFill/>
                </a:ln>
                <a:solidFill>
                  <a:srgbClr val="000000"/>
                </a:solidFill>
                <a:effectLst/>
                <a:uLnTx/>
                <a:uFillTx/>
                <a:latin typeface="Arial" panose="020B0604020202020204" pitchFamily="34" charset="0"/>
              </a:rPr>
              <a:t>Yoshizato et al. NEJM 2015</a:t>
            </a:r>
          </a:p>
        </p:txBody>
      </p:sp>
      <p:sp>
        <p:nvSpPr>
          <p:cNvPr id="6" name="TextBox 5"/>
          <p:cNvSpPr txBox="1"/>
          <p:nvPr/>
        </p:nvSpPr>
        <p:spPr>
          <a:xfrm>
            <a:off x="149294" y="84098"/>
            <a:ext cx="8994706" cy="40395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0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Lower VAF at diagnosis and its interpretation: mutations present at diagnosis</a:t>
            </a:r>
          </a:p>
        </p:txBody>
      </p:sp>
      <p:cxnSp>
        <p:nvCxnSpPr>
          <p:cNvPr id="8" name="Straight Connector 7"/>
          <p:cNvCxnSpPr/>
          <p:nvPr/>
        </p:nvCxnSpPr>
        <p:spPr>
          <a:xfrm>
            <a:off x="871207" y="2378043"/>
            <a:ext cx="1427897" cy="0"/>
          </a:xfrm>
          <a:prstGeom prst="line">
            <a:avLst/>
          </a:prstGeom>
          <a:ln w="571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9" name="Text Box 4">
            <a:extLst>
              <a:ext uri="{FF2B5EF4-FFF2-40B4-BE49-F238E27FC236}">
                <a16:creationId xmlns:a16="http://schemas.microsoft.com/office/drawing/2014/main" id="{C1580EB0-7633-074B-8E54-4A3770409D8F}"/>
              </a:ext>
            </a:extLst>
          </p:cNvPr>
          <p:cNvSpPr txBox="1">
            <a:spLocks noChangeArrowheads="1"/>
          </p:cNvSpPr>
          <p:nvPr/>
        </p:nvSpPr>
        <p:spPr bwMode="auto">
          <a:xfrm>
            <a:off x="7484833" y="4928978"/>
            <a:ext cx="2204242" cy="130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marR="0" lvl="0" indent="0" algn="l" defTabSz="685800" rtl="0" eaLnBrk="1" fontAlgn="auto" latinLnBrk="0" hangingPunct="1">
              <a:lnSpc>
                <a:spcPct val="100000"/>
              </a:lnSpc>
              <a:spcBef>
                <a:spcPts val="0"/>
              </a:spcBef>
              <a:spcAft>
                <a:spcPts val="0"/>
              </a:spcAft>
              <a:buClrTx/>
              <a:buSzTx/>
              <a:buFontTx/>
              <a:buNone/>
              <a:tabLst>
                <a:tab pos="542925" algn="l"/>
                <a:tab pos="1085850" algn="l"/>
                <a:tab pos="1628775" algn="l"/>
                <a:tab pos="2171700" algn="l"/>
                <a:tab pos="2714625" algn="l"/>
              </a:tabLst>
              <a:defRPr/>
            </a:pPr>
            <a:r>
              <a:rPr kumimoji="0" lang="en-GB" altLang="en-US" sz="613" b="1" i="0" u="none" strike="noStrike" kern="1200" cap="none" spc="0" normalizeH="0" baseline="0" noProof="0" dirty="0">
                <a:ln>
                  <a:noFill/>
                </a:ln>
                <a:solidFill>
                  <a:srgbClr val="000000"/>
                </a:solidFill>
                <a:effectLst/>
                <a:uLnTx/>
                <a:uFillTx/>
                <a:latin typeface="Arial" panose="020B0604020202020204" pitchFamily="34" charset="0"/>
              </a:rPr>
              <a:t>RACE data, unpublished</a:t>
            </a:r>
          </a:p>
        </p:txBody>
      </p:sp>
      <p:pic>
        <p:nvPicPr>
          <p:cNvPr id="11" name="Content Placeholder 4" descr="A screenshot of a social media post&#10;&#10;Description automatically generated">
            <a:extLst>
              <a:ext uri="{FF2B5EF4-FFF2-40B4-BE49-F238E27FC236}">
                <a16:creationId xmlns:a16="http://schemas.microsoft.com/office/drawing/2014/main" id="{B478B0B4-AD2F-7F49-A46B-C68B0031628D}"/>
              </a:ext>
            </a:extLst>
          </p:cNvPr>
          <p:cNvPicPr>
            <a:picLocks/>
          </p:cNvPicPr>
          <p:nvPr/>
        </p:nvPicPr>
        <p:blipFill rotWithShape="1">
          <a:blip r:embed="rId5"/>
          <a:srcRect l="63" t="7572" r="73824" b="8722"/>
          <a:stretch/>
        </p:blipFill>
        <p:spPr>
          <a:xfrm>
            <a:off x="6603689" y="402182"/>
            <a:ext cx="2405682" cy="4064548"/>
          </a:xfrm>
          <a:prstGeom prst="rect">
            <a:avLst/>
          </a:prstGeom>
        </p:spPr>
      </p:pic>
      <p:sp>
        <p:nvSpPr>
          <p:cNvPr id="12" name="Oval 11">
            <a:extLst>
              <a:ext uri="{FF2B5EF4-FFF2-40B4-BE49-F238E27FC236}">
                <a16:creationId xmlns:a16="http://schemas.microsoft.com/office/drawing/2014/main" id="{34727486-A722-6D41-9E9F-8626D8920211}"/>
              </a:ext>
            </a:extLst>
          </p:cNvPr>
          <p:cNvSpPr/>
          <p:nvPr/>
        </p:nvSpPr>
        <p:spPr>
          <a:xfrm>
            <a:off x="7901484" y="676770"/>
            <a:ext cx="736534" cy="13889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race_jan19_allmutation_vaf_breakdown.pdf">
            <a:extLst>
              <a:ext uri="{FF2B5EF4-FFF2-40B4-BE49-F238E27FC236}">
                <a16:creationId xmlns:a16="http://schemas.microsoft.com/office/drawing/2014/main" id="{E1EF30DB-BFAA-EFFA-580E-0BD029477A35}"/>
              </a:ext>
            </a:extLst>
          </p:cNvPr>
          <p:cNvPicPr>
            <a:picLocks noChangeAspect="1"/>
          </p:cNvPicPr>
          <p:nvPr/>
        </p:nvPicPr>
        <p:blipFill rotWithShape="1">
          <a:blip r:embed="rId6"/>
          <a:srcRect t="11497"/>
          <a:stretch/>
        </p:blipFill>
        <p:spPr>
          <a:xfrm>
            <a:off x="2809059" y="732138"/>
            <a:ext cx="3855226" cy="2928615"/>
          </a:xfrm>
          <a:prstGeom prst="rect">
            <a:avLst/>
          </a:prstGeom>
        </p:spPr>
      </p:pic>
    </p:spTree>
    <p:custDataLst>
      <p:tags r:id="rId1"/>
    </p:custDataLst>
    <p:extLst>
      <p:ext uri="{BB962C8B-B14F-4D97-AF65-F5344CB8AC3E}">
        <p14:creationId xmlns:p14="http://schemas.microsoft.com/office/powerpoint/2010/main" val="289142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1">
            <a:extLst>
              <a:ext uri="{FF2B5EF4-FFF2-40B4-BE49-F238E27FC236}">
                <a16:creationId xmlns:a16="http://schemas.microsoft.com/office/drawing/2014/main" id="{B8536BB5-F421-7342-AFC9-30BDE9DA4499}"/>
              </a:ext>
            </a:extLst>
          </p:cNvPr>
          <p:cNvSpPr txBox="1">
            <a:spLocks/>
          </p:cNvSpPr>
          <p:nvPr/>
        </p:nvSpPr>
        <p:spPr>
          <a:xfrm>
            <a:off x="2826079" y="0"/>
            <a:ext cx="9205355" cy="995239"/>
          </a:xfrm>
          <a:prstGeom prst="rect">
            <a:avLst/>
          </a:prstGeom>
        </p:spPr>
        <p:txBody>
          <a:bodyPr/>
          <a:lstStyle>
            <a:lvl1pPr algn="l" defTabSz="914400" rtl="0" eaLnBrk="1" latinLnBrk="0" hangingPunct="1">
              <a:spcBef>
                <a:spcPct val="0"/>
              </a:spcBef>
              <a:buNone/>
              <a:defRPr sz="4800" b="1" i="0" kern="1200">
                <a:solidFill>
                  <a:srgbClr val="3A4F92"/>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dirty="0"/>
              <a:t>S</a:t>
            </a:r>
            <a:r>
              <a:rPr kumimoji="0" lang="en-US" sz="2800" b="1" i="0" u="none" strike="noStrike" kern="1200" cap="none" spc="0" normalizeH="0" baseline="0" noProof="0" dirty="0" err="1">
                <a:ln>
                  <a:noFill/>
                </a:ln>
                <a:solidFill>
                  <a:srgbClr val="3A4F92"/>
                </a:solidFill>
                <a:effectLst/>
                <a:uLnTx/>
                <a:uFillTx/>
                <a:latin typeface="Arial" panose="020B0604020202020204"/>
                <a:ea typeface="+mj-ea"/>
                <a:cs typeface="Arial"/>
              </a:rPr>
              <a:t>omatic</a:t>
            </a:r>
            <a:r>
              <a:rPr kumimoji="0" lang="en-US" sz="2800" b="1" i="0" u="none" strike="noStrike" kern="1200" cap="none" spc="0" normalizeH="0" baseline="0" noProof="0" dirty="0">
                <a:ln>
                  <a:noFill/>
                </a:ln>
                <a:solidFill>
                  <a:srgbClr val="3A4F92"/>
                </a:solidFill>
                <a:effectLst/>
                <a:uLnTx/>
                <a:uFillTx/>
                <a:latin typeface="Arial" panose="020B0604020202020204"/>
                <a:ea typeface="+mj-ea"/>
                <a:cs typeface="Arial"/>
              </a:rPr>
              <a:t> mutations</a:t>
            </a:r>
            <a:endParaRPr kumimoji="0" lang="nl-NL" sz="2800" b="1" i="0" u="none" strike="noStrike" kern="1200" cap="none" spc="0" normalizeH="0" baseline="0" noProof="0" dirty="0">
              <a:ln>
                <a:noFill/>
              </a:ln>
              <a:solidFill>
                <a:srgbClr val="3A4F92"/>
              </a:solidFill>
              <a:effectLst/>
              <a:uLnTx/>
              <a:uFillTx/>
              <a:latin typeface="Arial" panose="020B0604020202020204"/>
              <a:ea typeface="+mj-ea"/>
              <a:cs typeface="Arial"/>
            </a:endParaRPr>
          </a:p>
        </p:txBody>
      </p:sp>
      <p:pic>
        <p:nvPicPr>
          <p:cNvPr id="4" name="Image 3">
            <a:extLst>
              <a:ext uri="{FF2B5EF4-FFF2-40B4-BE49-F238E27FC236}">
                <a16:creationId xmlns:a16="http://schemas.microsoft.com/office/drawing/2014/main" id="{65F7D254-B910-AC46-B88B-534C4AC4350A}"/>
              </a:ext>
            </a:extLst>
          </p:cNvPr>
          <p:cNvPicPr>
            <a:picLocks noChangeAspect="1"/>
          </p:cNvPicPr>
          <p:nvPr/>
        </p:nvPicPr>
        <p:blipFill>
          <a:blip r:embed="rId3"/>
          <a:stretch>
            <a:fillRect/>
          </a:stretch>
        </p:blipFill>
        <p:spPr>
          <a:xfrm>
            <a:off x="175094" y="605266"/>
            <a:ext cx="8803532" cy="4718574"/>
          </a:xfrm>
          <a:prstGeom prst="rect">
            <a:avLst/>
          </a:prstGeom>
        </p:spPr>
      </p:pic>
    </p:spTree>
    <p:extLst>
      <p:ext uri="{BB962C8B-B14F-4D97-AF65-F5344CB8AC3E}">
        <p14:creationId xmlns:p14="http://schemas.microsoft.com/office/powerpoint/2010/main" val="1375673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1">
            <a:extLst>
              <a:ext uri="{FF2B5EF4-FFF2-40B4-BE49-F238E27FC236}">
                <a16:creationId xmlns:a16="http://schemas.microsoft.com/office/drawing/2014/main" id="{00000000-0008-0000-0400-000002000000}"/>
              </a:ext>
            </a:extLst>
          </p:cNvPr>
          <p:cNvGraphicFramePr>
            <a:graphicFrameLocks noGrp="1"/>
          </p:cNvGraphicFramePr>
          <p:nvPr>
            <p:extLst>
              <p:ext uri="{D42A27DB-BD31-4B8C-83A1-F6EECF244321}">
                <p14:modId xmlns:p14="http://schemas.microsoft.com/office/powerpoint/2010/main" val="406298258"/>
              </p:ext>
            </p:extLst>
          </p:nvPr>
        </p:nvGraphicFramePr>
        <p:xfrm>
          <a:off x="366549" y="165538"/>
          <a:ext cx="8253248" cy="48951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2358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C517D0-0594-2144-9143-6715C1E5326F}"/>
              </a:ext>
            </a:extLst>
          </p:cNvPr>
          <p:cNvSpPr txBox="1"/>
          <p:nvPr/>
        </p:nvSpPr>
        <p:spPr>
          <a:xfrm>
            <a:off x="2286000" y="2388413"/>
            <a:ext cx="4572000" cy="369332"/>
          </a:xfrm>
          <a:prstGeom prst="rect">
            <a:avLst/>
          </a:prstGeom>
          <a:noFill/>
        </p:spPr>
        <p:txBody>
          <a:bodyPr wrap="square">
            <a:spAutoFit/>
          </a:bodyPr>
          <a:lstStyle/>
          <a:p>
            <a:endParaRPr lang="en-GB" dirty="0"/>
          </a:p>
        </p:txBody>
      </p:sp>
      <p:sp>
        <p:nvSpPr>
          <p:cNvPr id="5" name="TextBox 4">
            <a:extLst>
              <a:ext uri="{FF2B5EF4-FFF2-40B4-BE49-F238E27FC236}">
                <a16:creationId xmlns:a16="http://schemas.microsoft.com/office/drawing/2014/main" id="{823C101D-9E36-6043-B9F9-F0961ADB613F}"/>
              </a:ext>
            </a:extLst>
          </p:cNvPr>
          <p:cNvSpPr txBox="1"/>
          <p:nvPr/>
        </p:nvSpPr>
        <p:spPr>
          <a:xfrm>
            <a:off x="2286000" y="2388413"/>
            <a:ext cx="4572000" cy="369332"/>
          </a:xfrm>
          <a:prstGeom prst="rect">
            <a:avLst/>
          </a:prstGeom>
          <a:noFill/>
        </p:spPr>
        <p:txBody>
          <a:bodyPr wrap="square">
            <a:spAutoFit/>
          </a:bodyPr>
          <a:lstStyle/>
          <a:p>
            <a:endParaRPr lang="en-GB" dirty="0"/>
          </a:p>
        </p:txBody>
      </p:sp>
      <p:pic>
        <p:nvPicPr>
          <p:cNvPr id="15" name="Picture 14">
            <a:extLst>
              <a:ext uri="{FF2B5EF4-FFF2-40B4-BE49-F238E27FC236}">
                <a16:creationId xmlns:a16="http://schemas.microsoft.com/office/drawing/2014/main" id="{D4283FAB-7605-734B-ADAE-72C8BB5F4172}"/>
              </a:ext>
            </a:extLst>
          </p:cNvPr>
          <p:cNvPicPr>
            <a:picLocks noChangeAspect="1"/>
          </p:cNvPicPr>
          <p:nvPr/>
        </p:nvPicPr>
        <p:blipFill rotWithShape="1">
          <a:blip r:embed="rId3"/>
          <a:srcRect t="48497"/>
          <a:stretch/>
        </p:blipFill>
        <p:spPr>
          <a:xfrm>
            <a:off x="66454" y="2913320"/>
            <a:ext cx="3086100" cy="2079991"/>
          </a:xfrm>
          <a:prstGeom prst="rect">
            <a:avLst/>
          </a:prstGeom>
          <a:solidFill>
            <a:schemeClr val="bg1"/>
          </a:solidFill>
        </p:spPr>
      </p:pic>
      <p:sp>
        <p:nvSpPr>
          <p:cNvPr id="17" name="TextBox 16">
            <a:extLst>
              <a:ext uri="{FF2B5EF4-FFF2-40B4-BE49-F238E27FC236}">
                <a16:creationId xmlns:a16="http://schemas.microsoft.com/office/drawing/2014/main" id="{7CABB727-8973-C74E-AF51-8FE1110E2147}"/>
              </a:ext>
            </a:extLst>
          </p:cNvPr>
          <p:cNvSpPr txBox="1"/>
          <p:nvPr/>
        </p:nvSpPr>
        <p:spPr>
          <a:xfrm>
            <a:off x="459513" y="502920"/>
            <a:ext cx="889987" cy="646331"/>
          </a:xfrm>
          <a:prstGeom prst="rect">
            <a:avLst/>
          </a:prstGeom>
          <a:noFill/>
        </p:spPr>
        <p:txBody>
          <a:bodyPr wrap="none" rtlCol="0">
            <a:spAutoFit/>
          </a:bodyPr>
          <a:lstStyle/>
          <a:p>
            <a:r>
              <a:rPr lang="en-GB" dirty="0">
                <a:solidFill>
                  <a:schemeClr val="bg1"/>
                </a:solidFill>
              </a:rPr>
              <a:t>N=156</a:t>
            </a:r>
          </a:p>
          <a:p>
            <a:r>
              <a:rPr lang="en-GB" dirty="0">
                <a:solidFill>
                  <a:schemeClr val="bg1"/>
                </a:solidFill>
              </a:rPr>
              <a:t>           </a:t>
            </a:r>
          </a:p>
        </p:txBody>
      </p:sp>
      <p:sp>
        <p:nvSpPr>
          <p:cNvPr id="18" name="TextBox 17">
            <a:extLst>
              <a:ext uri="{FF2B5EF4-FFF2-40B4-BE49-F238E27FC236}">
                <a16:creationId xmlns:a16="http://schemas.microsoft.com/office/drawing/2014/main" id="{664FFF21-8ACD-5E43-8186-4568B6358AD6}"/>
              </a:ext>
            </a:extLst>
          </p:cNvPr>
          <p:cNvSpPr txBox="1"/>
          <p:nvPr/>
        </p:nvSpPr>
        <p:spPr>
          <a:xfrm>
            <a:off x="63867" y="59140"/>
            <a:ext cx="1069524" cy="369332"/>
          </a:xfrm>
          <a:prstGeom prst="rect">
            <a:avLst/>
          </a:prstGeom>
          <a:noFill/>
        </p:spPr>
        <p:txBody>
          <a:bodyPr wrap="none" rtlCol="0">
            <a:spAutoFit/>
          </a:bodyPr>
          <a:lstStyle/>
          <a:p>
            <a:r>
              <a:rPr lang="en-GB" dirty="0">
                <a:solidFill>
                  <a:schemeClr val="bg1"/>
                </a:solidFill>
              </a:rPr>
              <a:t>Baseline</a:t>
            </a:r>
          </a:p>
        </p:txBody>
      </p:sp>
      <p:pic>
        <p:nvPicPr>
          <p:cNvPr id="8" name="Picture 7">
            <a:extLst>
              <a:ext uri="{FF2B5EF4-FFF2-40B4-BE49-F238E27FC236}">
                <a16:creationId xmlns:a16="http://schemas.microsoft.com/office/drawing/2014/main" id="{6BDE642D-C4CC-8A4C-8B9B-799B4573DB5F}"/>
              </a:ext>
            </a:extLst>
          </p:cNvPr>
          <p:cNvPicPr>
            <a:picLocks noChangeAspect="1"/>
          </p:cNvPicPr>
          <p:nvPr/>
        </p:nvPicPr>
        <p:blipFill rotWithShape="1">
          <a:blip r:embed="rId4"/>
          <a:srcRect l="5833" t="30942" r="5439" b="49857"/>
          <a:stretch/>
        </p:blipFill>
        <p:spPr>
          <a:xfrm rot="5400000">
            <a:off x="5521793" y="1389291"/>
            <a:ext cx="4606939" cy="2580479"/>
          </a:xfrm>
          <a:prstGeom prst="rect">
            <a:avLst/>
          </a:prstGeom>
        </p:spPr>
      </p:pic>
      <p:pic>
        <p:nvPicPr>
          <p:cNvPr id="9" name="Picture 8">
            <a:extLst>
              <a:ext uri="{FF2B5EF4-FFF2-40B4-BE49-F238E27FC236}">
                <a16:creationId xmlns:a16="http://schemas.microsoft.com/office/drawing/2014/main" id="{48DC9DAD-1AFD-E24D-B9CF-FC9627C33287}"/>
              </a:ext>
            </a:extLst>
          </p:cNvPr>
          <p:cNvPicPr>
            <a:picLocks noChangeAspect="1"/>
          </p:cNvPicPr>
          <p:nvPr/>
        </p:nvPicPr>
        <p:blipFill rotWithShape="1">
          <a:blip r:embed="rId4"/>
          <a:srcRect l="5876" t="80785" r="5434" b="-1"/>
          <a:stretch/>
        </p:blipFill>
        <p:spPr>
          <a:xfrm rot="5400000">
            <a:off x="3538144" y="1399444"/>
            <a:ext cx="4606938" cy="2580480"/>
          </a:xfrm>
          <a:prstGeom prst="rect">
            <a:avLst/>
          </a:prstGeom>
        </p:spPr>
      </p:pic>
      <p:sp>
        <p:nvSpPr>
          <p:cNvPr id="19" name="TextBox 18">
            <a:extLst>
              <a:ext uri="{FF2B5EF4-FFF2-40B4-BE49-F238E27FC236}">
                <a16:creationId xmlns:a16="http://schemas.microsoft.com/office/drawing/2014/main" id="{8BA04BD4-BEC7-344E-AB71-7E17ACF89A31}"/>
              </a:ext>
            </a:extLst>
          </p:cNvPr>
          <p:cNvSpPr txBox="1"/>
          <p:nvPr/>
        </p:nvSpPr>
        <p:spPr>
          <a:xfrm>
            <a:off x="5212080" y="68284"/>
            <a:ext cx="3483864" cy="307777"/>
          </a:xfrm>
          <a:prstGeom prst="rect">
            <a:avLst/>
          </a:prstGeom>
          <a:noFill/>
        </p:spPr>
        <p:txBody>
          <a:bodyPr wrap="square" rtlCol="0">
            <a:spAutoFit/>
          </a:bodyPr>
          <a:lstStyle/>
          <a:p>
            <a:r>
              <a:rPr lang="en-GB" sz="1400" dirty="0">
                <a:solidFill>
                  <a:schemeClr val="bg1"/>
                </a:solidFill>
              </a:rPr>
              <a:t>Frequency of mutations           VAF (log)</a:t>
            </a:r>
          </a:p>
        </p:txBody>
      </p:sp>
      <p:pic>
        <p:nvPicPr>
          <p:cNvPr id="21" name="Picture 20">
            <a:extLst>
              <a:ext uri="{FF2B5EF4-FFF2-40B4-BE49-F238E27FC236}">
                <a16:creationId xmlns:a16="http://schemas.microsoft.com/office/drawing/2014/main" id="{8AFCD257-31DF-49D8-8F1F-1A7D859AC5E7}"/>
              </a:ext>
            </a:extLst>
          </p:cNvPr>
          <p:cNvPicPr>
            <a:picLocks noChangeAspect="1"/>
          </p:cNvPicPr>
          <p:nvPr/>
        </p:nvPicPr>
        <p:blipFill>
          <a:blip r:embed="rId5"/>
          <a:stretch>
            <a:fillRect/>
          </a:stretch>
        </p:blipFill>
        <p:spPr>
          <a:xfrm>
            <a:off x="272805" y="1279974"/>
            <a:ext cx="4026389" cy="1502623"/>
          </a:xfrm>
          <a:prstGeom prst="rect">
            <a:avLst/>
          </a:prstGeom>
        </p:spPr>
      </p:pic>
    </p:spTree>
    <p:extLst>
      <p:ext uri="{BB962C8B-B14F-4D97-AF65-F5344CB8AC3E}">
        <p14:creationId xmlns:p14="http://schemas.microsoft.com/office/powerpoint/2010/main" val="390484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BECC72-7132-3240-819B-8CCE414C37DF}"/>
              </a:ext>
            </a:extLst>
          </p:cNvPr>
          <p:cNvPicPr>
            <a:picLocks noChangeAspect="1"/>
          </p:cNvPicPr>
          <p:nvPr/>
        </p:nvPicPr>
        <p:blipFill>
          <a:blip r:embed="rId3"/>
          <a:stretch>
            <a:fillRect/>
          </a:stretch>
        </p:blipFill>
        <p:spPr>
          <a:xfrm>
            <a:off x="323130" y="1993900"/>
            <a:ext cx="2387600" cy="3149600"/>
          </a:xfrm>
          <a:prstGeom prst="rect">
            <a:avLst/>
          </a:prstGeom>
          <a:solidFill>
            <a:schemeClr val="bg1"/>
          </a:solidFill>
        </p:spPr>
      </p:pic>
      <p:grpSp>
        <p:nvGrpSpPr>
          <p:cNvPr id="7" name="Group 6">
            <a:extLst>
              <a:ext uri="{FF2B5EF4-FFF2-40B4-BE49-F238E27FC236}">
                <a16:creationId xmlns:a16="http://schemas.microsoft.com/office/drawing/2014/main" id="{1CC24683-533F-984F-A6A4-ED7EF3385E50}"/>
              </a:ext>
            </a:extLst>
          </p:cNvPr>
          <p:cNvGrpSpPr/>
          <p:nvPr/>
        </p:nvGrpSpPr>
        <p:grpSpPr>
          <a:xfrm>
            <a:off x="4412441" y="366916"/>
            <a:ext cx="4696036" cy="4617093"/>
            <a:chOff x="3214577" y="148858"/>
            <a:chExt cx="4696036" cy="4835152"/>
          </a:xfrm>
        </p:grpSpPr>
        <p:pic>
          <p:nvPicPr>
            <p:cNvPr id="4" name="Picture 3">
              <a:extLst>
                <a:ext uri="{FF2B5EF4-FFF2-40B4-BE49-F238E27FC236}">
                  <a16:creationId xmlns:a16="http://schemas.microsoft.com/office/drawing/2014/main" id="{FEA6CCE3-E531-1749-834E-E25E5B0FC4B7}"/>
                </a:ext>
              </a:extLst>
            </p:cNvPr>
            <p:cNvPicPr>
              <a:picLocks noChangeAspect="1"/>
            </p:cNvPicPr>
            <p:nvPr/>
          </p:nvPicPr>
          <p:blipFill rotWithShape="1">
            <a:blip r:embed="rId4"/>
            <a:srcRect l="5655" t="15366" r="5655" b="69275"/>
            <a:stretch/>
          </p:blipFill>
          <p:spPr>
            <a:xfrm rot="5400000">
              <a:off x="4466995" y="1529757"/>
              <a:ext cx="4824518" cy="2062719"/>
            </a:xfrm>
            <a:prstGeom prst="rect">
              <a:avLst/>
            </a:prstGeom>
          </p:spPr>
        </p:pic>
        <p:pic>
          <p:nvPicPr>
            <p:cNvPr id="5" name="Picture 4">
              <a:extLst>
                <a:ext uri="{FF2B5EF4-FFF2-40B4-BE49-F238E27FC236}">
                  <a16:creationId xmlns:a16="http://schemas.microsoft.com/office/drawing/2014/main" id="{450B814D-446D-FF42-9820-B6416233EBD1}"/>
                </a:ext>
              </a:extLst>
            </p:cNvPr>
            <p:cNvPicPr>
              <a:picLocks noChangeAspect="1"/>
            </p:cNvPicPr>
            <p:nvPr/>
          </p:nvPicPr>
          <p:blipFill rotWithShape="1">
            <a:blip r:embed="rId4"/>
            <a:srcRect l="5876" t="95012" r="5434"/>
            <a:stretch/>
          </p:blipFill>
          <p:spPr>
            <a:xfrm rot="5400000">
              <a:off x="1137244" y="2236825"/>
              <a:ext cx="4824518" cy="669851"/>
            </a:xfrm>
            <a:prstGeom prst="rect">
              <a:avLst/>
            </a:prstGeom>
          </p:spPr>
        </p:pic>
        <p:pic>
          <p:nvPicPr>
            <p:cNvPr id="6" name="Picture 5">
              <a:extLst>
                <a:ext uri="{FF2B5EF4-FFF2-40B4-BE49-F238E27FC236}">
                  <a16:creationId xmlns:a16="http://schemas.microsoft.com/office/drawing/2014/main" id="{E17E17AF-AEC0-7C47-AF3E-C2239AE915AA}"/>
                </a:ext>
              </a:extLst>
            </p:cNvPr>
            <p:cNvPicPr>
              <a:picLocks noChangeAspect="1"/>
            </p:cNvPicPr>
            <p:nvPr/>
          </p:nvPicPr>
          <p:blipFill rotWithShape="1">
            <a:blip r:embed="rId4"/>
            <a:srcRect l="5876" t="65085" r="5434" b="20189"/>
            <a:stretch/>
          </p:blipFill>
          <p:spPr>
            <a:xfrm rot="5400000">
              <a:off x="2429100" y="1582920"/>
              <a:ext cx="4824518" cy="1977658"/>
            </a:xfrm>
            <a:prstGeom prst="rect">
              <a:avLst/>
            </a:prstGeom>
          </p:spPr>
        </p:pic>
      </p:grpSp>
      <p:sp>
        <p:nvSpPr>
          <p:cNvPr id="8" name="TextBox 7">
            <a:extLst>
              <a:ext uri="{FF2B5EF4-FFF2-40B4-BE49-F238E27FC236}">
                <a16:creationId xmlns:a16="http://schemas.microsoft.com/office/drawing/2014/main" id="{B9E60513-ECDD-2043-B052-ED70676AB8D3}"/>
              </a:ext>
            </a:extLst>
          </p:cNvPr>
          <p:cNvSpPr txBox="1"/>
          <p:nvPr/>
        </p:nvSpPr>
        <p:spPr>
          <a:xfrm>
            <a:off x="1823643" y="53902"/>
            <a:ext cx="934871" cy="369332"/>
          </a:xfrm>
          <a:prstGeom prst="rect">
            <a:avLst/>
          </a:prstGeom>
          <a:noFill/>
        </p:spPr>
        <p:txBody>
          <a:bodyPr wrap="none" rtlCol="0">
            <a:spAutoFit/>
          </a:bodyPr>
          <a:lstStyle/>
          <a:p>
            <a:r>
              <a:rPr lang="en-GB" dirty="0">
                <a:solidFill>
                  <a:schemeClr val="bg1"/>
                </a:solidFill>
              </a:rPr>
              <a:t>N=121 </a:t>
            </a:r>
          </a:p>
        </p:txBody>
      </p:sp>
      <p:sp>
        <p:nvSpPr>
          <p:cNvPr id="9" name="TextBox 8">
            <a:extLst>
              <a:ext uri="{FF2B5EF4-FFF2-40B4-BE49-F238E27FC236}">
                <a16:creationId xmlns:a16="http://schemas.microsoft.com/office/drawing/2014/main" id="{EA75D897-85E0-1241-8AC3-F02EDAD320F4}"/>
              </a:ext>
            </a:extLst>
          </p:cNvPr>
          <p:cNvSpPr txBox="1"/>
          <p:nvPr/>
        </p:nvSpPr>
        <p:spPr>
          <a:xfrm>
            <a:off x="63867" y="59140"/>
            <a:ext cx="1431802" cy="369332"/>
          </a:xfrm>
          <a:prstGeom prst="rect">
            <a:avLst/>
          </a:prstGeom>
          <a:noFill/>
        </p:spPr>
        <p:txBody>
          <a:bodyPr wrap="none" rtlCol="0">
            <a:spAutoFit/>
          </a:bodyPr>
          <a:lstStyle/>
          <a:p>
            <a:r>
              <a:rPr lang="en-GB" dirty="0">
                <a:solidFill>
                  <a:schemeClr val="bg1"/>
                </a:solidFill>
              </a:rPr>
              <a:t>@ 6 months</a:t>
            </a:r>
          </a:p>
        </p:txBody>
      </p:sp>
      <p:sp>
        <p:nvSpPr>
          <p:cNvPr id="11" name="TextBox 10">
            <a:extLst>
              <a:ext uri="{FF2B5EF4-FFF2-40B4-BE49-F238E27FC236}">
                <a16:creationId xmlns:a16="http://schemas.microsoft.com/office/drawing/2014/main" id="{1C2010EC-4474-DC46-8F2D-EC80F0225395}"/>
              </a:ext>
            </a:extLst>
          </p:cNvPr>
          <p:cNvSpPr txBox="1"/>
          <p:nvPr/>
        </p:nvSpPr>
        <p:spPr>
          <a:xfrm>
            <a:off x="5074920" y="59140"/>
            <a:ext cx="3483864" cy="307777"/>
          </a:xfrm>
          <a:prstGeom prst="rect">
            <a:avLst/>
          </a:prstGeom>
          <a:noFill/>
        </p:spPr>
        <p:txBody>
          <a:bodyPr wrap="square" rtlCol="0">
            <a:spAutoFit/>
          </a:bodyPr>
          <a:lstStyle/>
          <a:p>
            <a:r>
              <a:rPr lang="en-GB" sz="1400" dirty="0">
                <a:solidFill>
                  <a:schemeClr val="bg1"/>
                </a:solidFill>
              </a:rPr>
              <a:t>Frequency of mutations           VAF (log)</a:t>
            </a:r>
          </a:p>
        </p:txBody>
      </p:sp>
      <p:pic>
        <p:nvPicPr>
          <p:cNvPr id="12" name="Picture 11">
            <a:extLst>
              <a:ext uri="{FF2B5EF4-FFF2-40B4-BE49-F238E27FC236}">
                <a16:creationId xmlns:a16="http://schemas.microsoft.com/office/drawing/2014/main" id="{B7A6F78A-029D-4FAA-8456-433480CE1A8E}"/>
              </a:ext>
            </a:extLst>
          </p:cNvPr>
          <p:cNvPicPr>
            <a:picLocks noChangeAspect="1"/>
          </p:cNvPicPr>
          <p:nvPr/>
        </p:nvPicPr>
        <p:blipFill rotWithShape="1">
          <a:blip r:embed="rId5"/>
          <a:srcRect t="10804"/>
          <a:stretch/>
        </p:blipFill>
        <p:spPr>
          <a:xfrm>
            <a:off x="101514" y="530883"/>
            <a:ext cx="4028866" cy="1350129"/>
          </a:xfrm>
          <a:prstGeom prst="rect">
            <a:avLst/>
          </a:prstGeom>
        </p:spPr>
      </p:pic>
    </p:spTree>
    <p:extLst>
      <p:ext uri="{BB962C8B-B14F-4D97-AF65-F5344CB8AC3E}">
        <p14:creationId xmlns:p14="http://schemas.microsoft.com/office/powerpoint/2010/main" val="241442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E34EE-705E-2548-914B-0052C25F906C}"/>
              </a:ext>
            </a:extLst>
          </p:cNvPr>
          <p:cNvPicPr>
            <a:picLocks noChangeAspect="1"/>
          </p:cNvPicPr>
          <p:nvPr/>
        </p:nvPicPr>
        <p:blipFill>
          <a:blip r:embed="rId3"/>
          <a:stretch>
            <a:fillRect/>
          </a:stretch>
        </p:blipFill>
        <p:spPr>
          <a:xfrm>
            <a:off x="0" y="1574800"/>
            <a:ext cx="2362200" cy="3568700"/>
          </a:xfrm>
          <a:prstGeom prst="rect">
            <a:avLst/>
          </a:prstGeom>
          <a:solidFill>
            <a:schemeClr val="bg1"/>
          </a:solidFill>
        </p:spPr>
      </p:pic>
      <p:grpSp>
        <p:nvGrpSpPr>
          <p:cNvPr id="8" name="Group 7">
            <a:extLst>
              <a:ext uri="{FF2B5EF4-FFF2-40B4-BE49-F238E27FC236}">
                <a16:creationId xmlns:a16="http://schemas.microsoft.com/office/drawing/2014/main" id="{82623FC2-E1DE-4D41-93D6-282F2D295E52}"/>
              </a:ext>
            </a:extLst>
          </p:cNvPr>
          <p:cNvGrpSpPr/>
          <p:nvPr/>
        </p:nvGrpSpPr>
        <p:grpSpPr>
          <a:xfrm>
            <a:off x="4842209" y="428472"/>
            <a:ext cx="4446325" cy="4555538"/>
            <a:chOff x="3214577" y="159490"/>
            <a:chExt cx="4446325" cy="4824520"/>
          </a:xfrm>
        </p:grpSpPr>
        <p:pic>
          <p:nvPicPr>
            <p:cNvPr id="5" name="Picture 4">
              <a:extLst>
                <a:ext uri="{FF2B5EF4-FFF2-40B4-BE49-F238E27FC236}">
                  <a16:creationId xmlns:a16="http://schemas.microsoft.com/office/drawing/2014/main" id="{DB8084B8-EAD5-E94A-B41F-D72A03526733}"/>
                </a:ext>
              </a:extLst>
            </p:cNvPr>
            <p:cNvPicPr>
              <a:picLocks noChangeAspect="1"/>
            </p:cNvPicPr>
            <p:nvPr/>
          </p:nvPicPr>
          <p:blipFill rotWithShape="1">
            <a:blip r:embed="rId4"/>
            <a:srcRect l="5802" t="49786" r="5509" b="35983"/>
            <a:stretch/>
          </p:blipFill>
          <p:spPr>
            <a:xfrm rot="5400000">
              <a:off x="2409431" y="1616199"/>
              <a:ext cx="4824518" cy="1911099"/>
            </a:xfrm>
            <a:prstGeom prst="rect">
              <a:avLst/>
            </a:prstGeom>
          </p:spPr>
        </p:pic>
        <p:pic>
          <p:nvPicPr>
            <p:cNvPr id="6" name="Picture 5">
              <a:extLst>
                <a:ext uri="{FF2B5EF4-FFF2-40B4-BE49-F238E27FC236}">
                  <a16:creationId xmlns:a16="http://schemas.microsoft.com/office/drawing/2014/main" id="{45AE2FCB-4726-9C4A-8436-079B49E545AA}"/>
                </a:ext>
              </a:extLst>
            </p:cNvPr>
            <p:cNvPicPr>
              <a:picLocks noChangeAspect="1"/>
            </p:cNvPicPr>
            <p:nvPr/>
          </p:nvPicPr>
          <p:blipFill rotWithShape="1">
            <a:blip r:embed="rId4"/>
            <a:srcRect l="5876" t="95012" r="5434"/>
            <a:stretch/>
          </p:blipFill>
          <p:spPr>
            <a:xfrm rot="5400000">
              <a:off x="1137244" y="2236825"/>
              <a:ext cx="4824518" cy="669851"/>
            </a:xfrm>
            <a:prstGeom prst="rect">
              <a:avLst/>
            </a:prstGeom>
          </p:spPr>
        </p:pic>
        <p:pic>
          <p:nvPicPr>
            <p:cNvPr id="7" name="Picture 6">
              <a:extLst>
                <a:ext uri="{FF2B5EF4-FFF2-40B4-BE49-F238E27FC236}">
                  <a16:creationId xmlns:a16="http://schemas.microsoft.com/office/drawing/2014/main" id="{B5820E6B-437D-2B42-BF96-A2A58407ED0E}"/>
                </a:ext>
              </a:extLst>
            </p:cNvPr>
            <p:cNvPicPr>
              <a:picLocks noChangeAspect="1"/>
            </p:cNvPicPr>
            <p:nvPr/>
          </p:nvPicPr>
          <p:blipFill rotWithShape="1">
            <a:blip r:embed="rId4"/>
            <a:srcRect l="5864" t="-1113" r="5449" b="86882"/>
            <a:stretch/>
          </p:blipFill>
          <p:spPr>
            <a:xfrm rot="5400000">
              <a:off x="4293095" y="1616201"/>
              <a:ext cx="4824518" cy="1911097"/>
            </a:xfrm>
            <a:prstGeom prst="rect">
              <a:avLst/>
            </a:prstGeom>
          </p:spPr>
        </p:pic>
      </p:grpSp>
      <p:sp>
        <p:nvSpPr>
          <p:cNvPr id="9" name="TextBox 8">
            <a:extLst>
              <a:ext uri="{FF2B5EF4-FFF2-40B4-BE49-F238E27FC236}">
                <a16:creationId xmlns:a16="http://schemas.microsoft.com/office/drawing/2014/main" id="{3416B6FB-9A7E-C84A-84FC-2A023084AFC3}"/>
              </a:ext>
            </a:extLst>
          </p:cNvPr>
          <p:cNvSpPr txBox="1"/>
          <p:nvPr/>
        </p:nvSpPr>
        <p:spPr>
          <a:xfrm>
            <a:off x="0" y="632304"/>
            <a:ext cx="742511" cy="369332"/>
          </a:xfrm>
          <a:prstGeom prst="rect">
            <a:avLst/>
          </a:prstGeom>
          <a:noFill/>
        </p:spPr>
        <p:txBody>
          <a:bodyPr wrap="none" rtlCol="0">
            <a:spAutoFit/>
          </a:bodyPr>
          <a:lstStyle/>
          <a:p>
            <a:r>
              <a:rPr lang="en-GB" dirty="0">
                <a:solidFill>
                  <a:schemeClr val="bg1"/>
                </a:solidFill>
              </a:rPr>
              <a:t>N=53</a:t>
            </a:r>
          </a:p>
        </p:txBody>
      </p:sp>
      <p:sp>
        <p:nvSpPr>
          <p:cNvPr id="10" name="TextBox 9">
            <a:extLst>
              <a:ext uri="{FF2B5EF4-FFF2-40B4-BE49-F238E27FC236}">
                <a16:creationId xmlns:a16="http://schemas.microsoft.com/office/drawing/2014/main" id="{44C4E675-ABC7-1E4F-934A-572F20C24B7C}"/>
              </a:ext>
            </a:extLst>
          </p:cNvPr>
          <p:cNvSpPr txBox="1"/>
          <p:nvPr/>
        </p:nvSpPr>
        <p:spPr>
          <a:xfrm>
            <a:off x="63867" y="59140"/>
            <a:ext cx="1495922" cy="369332"/>
          </a:xfrm>
          <a:prstGeom prst="rect">
            <a:avLst/>
          </a:prstGeom>
          <a:noFill/>
        </p:spPr>
        <p:txBody>
          <a:bodyPr wrap="none" rtlCol="0">
            <a:spAutoFit/>
          </a:bodyPr>
          <a:lstStyle/>
          <a:p>
            <a:r>
              <a:rPr lang="en-GB" dirty="0">
                <a:solidFill>
                  <a:schemeClr val="bg1"/>
                </a:solidFill>
              </a:rPr>
              <a:t>@24 months</a:t>
            </a:r>
          </a:p>
        </p:txBody>
      </p:sp>
      <p:sp>
        <p:nvSpPr>
          <p:cNvPr id="11" name="TextBox 10">
            <a:extLst>
              <a:ext uri="{FF2B5EF4-FFF2-40B4-BE49-F238E27FC236}">
                <a16:creationId xmlns:a16="http://schemas.microsoft.com/office/drawing/2014/main" id="{5E073E3A-C137-4242-B2BA-A8BDFCA77B4E}"/>
              </a:ext>
            </a:extLst>
          </p:cNvPr>
          <p:cNvSpPr txBox="1"/>
          <p:nvPr/>
        </p:nvSpPr>
        <p:spPr>
          <a:xfrm>
            <a:off x="5504688" y="59140"/>
            <a:ext cx="3483864" cy="307777"/>
          </a:xfrm>
          <a:prstGeom prst="rect">
            <a:avLst/>
          </a:prstGeom>
          <a:noFill/>
        </p:spPr>
        <p:txBody>
          <a:bodyPr wrap="square" rtlCol="0">
            <a:spAutoFit/>
          </a:bodyPr>
          <a:lstStyle/>
          <a:p>
            <a:r>
              <a:rPr lang="en-GB" sz="1400" dirty="0">
                <a:solidFill>
                  <a:schemeClr val="bg1"/>
                </a:solidFill>
              </a:rPr>
              <a:t>Frequency of mutations           VAF (log)</a:t>
            </a:r>
          </a:p>
        </p:txBody>
      </p:sp>
      <p:pic>
        <p:nvPicPr>
          <p:cNvPr id="12" name="Picture 11">
            <a:extLst>
              <a:ext uri="{FF2B5EF4-FFF2-40B4-BE49-F238E27FC236}">
                <a16:creationId xmlns:a16="http://schemas.microsoft.com/office/drawing/2014/main" id="{7BEFDC5A-4257-9749-ADCB-FA7ADC5AC300}"/>
              </a:ext>
            </a:extLst>
          </p:cNvPr>
          <p:cNvPicPr>
            <a:picLocks noChangeAspect="1"/>
          </p:cNvPicPr>
          <p:nvPr/>
        </p:nvPicPr>
        <p:blipFill rotWithShape="1">
          <a:blip r:embed="rId5"/>
          <a:srcRect l="5067" t="8217" r="-5067" b="2581"/>
          <a:stretch/>
        </p:blipFill>
        <p:spPr>
          <a:xfrm>
            <a:off x="999329" y="428471"/>
            <a:ext cx="4028867" cy="1350224"/>
          </a:xfrm>
          <a:prstGeom prst="rect">
            <a:avLst/>
          </a:prstGeom>
        </p:spPr>
      </p:pic>
    </p:spTree>
    <p:extLst>
      <p:ext uri="{BB962C8B-B14F-4D97-AF65-F5344CB8AC3E}">
        <p14:creationId xmlns:p14="http://schemas.microsoft.com/office/powerpoint/2010/main" val="36698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Picture 7" descr="Diagram, schematic&#10;&#10;Description automatically generated">
            <a:extLst>
              <a:ext uri="{FF2B5EF4-FFF2-40B4-BE49-F238E27FC236}">
                <a16:creationId xmlns:a16="http://schemas.microsoft.com/office/drawing/2014/main" id="{60619031-868F-452F-9C36-CA86C1B5B8D5}"/>
              </a:ext>
            </a:extLst>
          </p:cNvPr>
          <p:cNvPicPr>
            <a:picLocks noChangeAspect="1"/>
          </p:cNvPicPr>
          <p:nvPr/>
        </p:nvPicPr>
        <p:blipFill>
          <a:blip r:embed="rId3"/>
          <a:stretch>
            <a:fillRect/>
          </a:stretch>
        </p:blipFill>
        <p:spPr>
          <a:xfrm>
            <a:off x="146310" y="688362"/>
            <a:ext cx="4243741" cy="4243494"/>
          </a:xfrm>
          <a:prstGeom prst="rect">
            <a:avLst/>
          </a:prstGeom>
        </p:spPr>
      </p:pic>
      <p:pic>
        <p:nvPicPr>
          <p:cNvPr id="3" name="Picture 4" descr="Chart, diagram, schematic&#10;&#10;Description automatically generated">
            <a:extLst>
              <a:ext uri="{FF2B5EF4-FFF2-40B4-BE49-F238E27FC236}">
                <a16:creationId xmlns:a16="http://schemas.microsoft.com/office/drawing/2014/main" id="{26077BDD-ABF2-444A-A944-7ADBC66AB05D}"/>
              </a:ext>
            </a:extLst>
          </p:cNvPr>
          <p:cNvPicPr>
            <a:picLocks noChangeAspect="1"/>
          </p:cNvPicPr>
          <p:nvPr/>
        </p:nvPicPr>
        <p:blipFill>
          <a:blip r:embed="rId4"/>
          <a:stretch>
            <a:fillRect/>
          </a:stretch>
        </p:blipFill>
        <p:spPr>
          <a:xfrm>
            <a:off x="4570615" y="684885"/>
            <a:ext cx="4216159" cy="4248143"/>
          </a:xfrm>
          <a:prstGeom prst="rect">
            <a:avLst/>
          </a:prstGeom>
        </p:spPr>
      </p:pic>
      <p:sp>
        <p:nvSpPr>
          <p:cNvPr id="5" name="Content Placeholder 4">
            <a:extLst>
              <a:ext uri="{FF2B5EF4-FFF2-40B4-BE49-F238E27FC236}">
                <a16:creationId xmlns:a16="http://schemas.microsoft.com/office/drawing/2014/main" id="{E2D0E376-C7EE-4055-9B78-97FB7A8F8E61}"/>
              </a:ext>
            </a:extLst>
          </p:cNvPr>
          <p:cNvSpPr>
            <a:spLocks noGrp="1"/>
          </p:cNvSpPr>
          <p:nvPr>
            <p:ph idx="1"/>
          </p:nvPr>
        </p:nvSpPr>
        <p:spPr>
          <a:xfrm>
            <a:off x="360001" y="1363528"/>
            <a:ext cx="8424000" cy="3626716"/>
          </a:xfrm>
        </p:spPr>
        <p:txBody>
          <a:bodyPr/>
          <a:lstStyle/>
          <a:p>
            <a:endParaRPr lang="en-US"/>
          </a:p>
        </p:txBody>
      </p:sp>
    </p:spTree>
    <p:extLst>
      <p:ext uri="{BB962C8B-B14F-4D97-AF65-F5344CB8AC3E}">
        <p14:creationId xmlns:p14="http://schemas.microsoft.com/office/powerpoint/2010/main" val="2009228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2192" y="-89886"/>
            <a:ext cx="7620000" cy="800100"/>
          </a:xfrm>
        </p:spPr>
        <p:txBody>
          <a:bodyPr/>
          <a:lstStyle/>
          <a:p>
            <a:r>
              <a:rPr lang="en-US" dirty="0"/>
              <a:t>RACE Study: Co-Mutations vs. Mutually Exclusive Mutations</a:t>
            </a:r>
          </a:p>
        </p:txBody>
      </p:sp>
      <p:pic>
        <p:nvPicPr>
          <p:cNvPr id="8" name="Picture 8" descr="Chart&#10;&#10;Description automatically generated">
            <a:extLst>
              <a:ext uri="{FF2B5EF4-FFF2-40B4-BE49-F238E27FC236}">
                <a16:creationId xmlns:a16="http://schemas.microsoft.com/office/drawing/2014/main" id="{AA0CB238-EEB6-4BA1-A0C1-2520B5859F53}"/>
              </a:ext>
            </a:extLst>
          </p:cNvPr>
          <p:cNvPicPr>
            <a:picLocks noChangeAspect="1"/>
          </p:cNvPicPr>
          <p:nvPr/>
        </p:nvPicPr>
        <p:blipFill>
          <a:blip r:embed="rId3"/>
          <a:stretch>
            <a:fillRect/>
          </a:stretch>
        </p:blipFill>
        <p:spPr>
          <a:xfrm>
            <a:off x="642192" y="542887"/>
            <a:ext cx="4605920" cy="4593453"/>
          </a:xfrm>
          <a:prstGeom prst="rect">
            <a:avLst/>
          </a:prstGeom>
        </p:spPr>
      </p:pic>
      <p:sp>
        <p:nvSpPr>
          <p:cNvPr id="3" name="TextBox 2">
            <a:extLst>
              <a:ext uri="{FF2B5EF4-FFF2-40B4-BE49-F238E27FC236}">
                <a16:creationId xmlns:a16="http://schemas.microsoft.com/office/drawing/2014/main" id="{2D6E43E6-51BA-489E-9730-78982CC66113}"/>
              </a:ext>
            </a:extLst>
          </p:cNvPr>
          <p:cNvSpPr txBox="1"/>
          <p:nvPr/>
        </p:nvSpPr>
        <p:spPr>
          <a:xfrm>
            <a:off x="3670572" y="3017920"/>
            <a:ext cx="2048597" cy="275804"/>
          </a:xfrm>
          <a:prstGeom prst="rect">
            <a:avLst/>
          </a:prstGeom>
          <a:noFill/>
        </p:spPr>
        <p:txBody>
          <a:bodyPr rot="0" spcFirstLastPara="0" vertOverflow="overflow" horzOverflow="overflow" vert="horz" wrap="square" lIns="68287" tIns="34143" rIns="68287" bIns="34143" numCol="1" spcCol="0" rtlCol="0" fromWordArt="0" anchor="t" anchorCtr="0" forceAA="0" compatLnSpc="1">
            <a:prstTxWarp prst="textNoShape">
              <a:avLst/>
            </a:prstTxWarp>
            <a:spAutoFit/>
          </a:bodyPr>
          <a:lstStyle/>
          <a:p>
            <a:r>
              <a:rPr lang="en-US" sz="1344"/>
              <a:t>&gt;=1% VAF</a:t>
            </a:r>
          </a:p>
        </p:txBody>
      </p:sp>
      <p:pic>
        <p:nvPicPr>
          <p:cNvPr id="7" name="Picture 8" descr="Graphical user interface, text, application&#10;&#10;Description automatically generated">
            <a:extLst>
              <a:ext uri="{FF2B5EF4-FFF2-40B4-BE49-F238E27FC236}">
                <a16:creationId xmlns:a16="http://schemas.microsoft.com/office/drawing/2014/main" id="{D1F688B0-5EFF-4D72-AC6D-5334C6710119}"/>
              </a:ext>
            </a:extLst>
          </p:cNvPr>
          <p:cNvPicPr>
            <a:picLocks noChangeAspect="1"/>
          </p:cNvPicPr>
          <p:nvPr/>
        </p:nvPicPr>
        <p:blipFill>
          <a:blip r:embed="rId4"/>
          <a:stretch>
            <a:fillRect/>
          </a:stretch>
        </p:blipFill>
        <p:spPr>
          <a:xfrm>
            <a:off x="5426822" y="747561"/>
            <a:ext cx="3511453" cy="654716"/>
          </a:xfrm>
          <a:prstGeom prst="rect">
            <a:avLst/>
          </a:prstGeom>
        </p:spPr>
      </p:pic>
      <p:pic>
        <p:nvPicPr>
          <p:cNvPr id="9" name="Picture 9" descr="Text&#10;&#10;Description automatically generated">
            <a:extLst>
              <a:ext uri="{FF2B5EF4-FFF2-40B4-BE49-F238E27FC236}">
                <a16:creationId xmlns:a16="http://schemas.microsoft.com/office/drawing/2014/main" id="{164BD0D1-8054-41EC-988B-4594D48B0B2E}"/>
              </a:ext>
            </a:extLst>
          </p:cNvPr>
          <p:cNvPicPr>
            <a:picLocks noChangeAspect="1"/>
          </p:cNvPicPr>
          <p:nvPr/>
        </p:nvPicPr>
        <p:blipFill>
          <a:blip r:embed="rId5"/>
          <a:stretch>
            <a:fillRect/>
          </a:stretch>
        </p:blipFill>
        <p:spPr>
          <a:xfrm>
            <a:off x="6251454" y="1513707"/>
            <a:ext cx="2741225" cy="995956"/>
          </a:xfrm>
          <a:prstGeom prst="rect">
            <a:avLst/>
          </a:prstGeom>
        </p:spPr>
      </p:pic>
      <p:sp>
        <p:nvSpPr>
          <p:cNvPr id="10" name="Content Placeholder 9">
            <a:extLst>
              <a:ext uri="{FF2B5EF4-FFF2-40B4-BE49-F238E27FC236}">
                <a16:creationId xmlns:a16="http://schemas.microsoft.com/office/drawing/2014/main" id="{36618104-0C5E-4F6B-934E-4EDA5A9EE4EC}"/>
              </a:ext>
            </a:extLst>
          </p:cNvPr>
          <p:cNvSpPr>
            <a:spLocks noGrp="1"/>
          </p:cNvSpPr>
          <p:nvPr>
            <p:ph idx="1"/>
          </p:nvPr>
        </p:nvSpPr>
        <p:spPr>
          <a:xfrm>
            <a:off x="360001" y="1137103"/>
            <a:ext cx="8424000" cy="1491863"/>
          </a:xfrm>
        </p:spPr>
        <p:txBody>
          <a:bodyPr/>
          <a:lstStyle/>
          <a:p>
            <a:endParaRPr lang="en-US"/>
          </a:p>
        </p:txBody>
      </p:sp>
    </p:spTree>
    <p:extLst>
      <p:ext uri="{BB962C8B-B14F-4D97-AF65-F5344CB8AC3E}">
        <p14:creationId xmlns:p14="http://schemas.microsoft.com/office/powerpoint/2010/main" val="417052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p:cNvSpPr>
            <a:spLocks noGrp="1"/>
          </p:cNvSpPr>
          <p:nvPr>
            <p:ph type="title"/>
          </p:nvPr>
        </p:nvSpPr>
        <p:spPr>
          <a:xfrm>
            <a:off x="-414670" y="44057"/>
            <a:ext cx="7584948" cy="454819"/>
          </a:xfrm>
        </p:spPr>
        <p:txBody>
          <a:bodyPr/>
          <a:lstStyle/>
          <a:p>
            <a:r>
              <a:rPr lang="en-US" altLang="en-US" sz="2400" dirty="0"/>
              <a:t>  </a:t>
            </a:r>
            <a:r>
              <a:rPr lang="en-US" altLang="en-US" sz="2400" b="1" dirty="0"/>
              <a:t>How we investigate a new AA patient @ King’s</a:t>
            </a:r>
          </a:p>
        </p:txBody>
      </p:sp>
      <p:sp>
        <p:nvSpPr>
          <p:cNvPr id="6" name="Rectangle 5"/>
          <p:cNvSpPr>
            <a:spLocks noChangeArrowheads="1"/>
          </p:cNvSpPr>
          <p:nvPr/>
        </p:nvSpPr>
        <p:spPr bwMode="auto">
          <a:xfrm>
            <a:off x="3377804" y="1526381"/>
            <a:ext cx="2808684" cy="277416"/>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7" name="Rectangle 6"/>
          <p:cNvSpPr>
            <a:spLocks noChangeArrowheads="1"/>
          </p:cNvSpPr>
          <p:nvPr/>
        </p:nvSpPr>
        <p:spPr bwMode="auto">
          <a:xfrm>
            <a:off x="3377804" y="1984774"/>
            <a:ext cx="2808684" cy="277415"/>
          </a:xfrm>
          <a:prstGeom prst="rect">
            <a:avLst/>
          </a:prstGeom>
          <a:noFill/>
          <a:ln w="9525">
            <a:solidFill>
              <a:schemeClr val="tx1"/>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9" name="Rectangle 8"/>
          <p:cNvSpPr>
            <a:spLocks noChangeArrowheads="1"/>
          </p:cNvSpPr>
          <p:nvPr/>
        </p:nvSpPr>
        <p:spPr bwMode="auto">
          <a:xfrm>
            <a:off x="3377804" y="3064669"/>
            <a:ext cx="2808684" cy="282179"/>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174085" name="TextBox 9"/>
          <p:cNvSpPr txBox="1">
            <a:spLocks noChangeArrowheads="1"/>
          </p:cNvSpPr>
          <p:nvPr/>
        </p:nvSpPr>
        <p:spPr bwMode="auto">
          <a:xfrm>
            <a:off x="3377804" y="1526381"/>
            <a:ext cx="24347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         Determine disease severity</a:t>
            </a:r>
          </a:p>
        </p:txBody>
      </p:sp>
      <p:sp>
        <p:nvSpPr>
          <p:cNvPr id="174086" name="TextBox 10"/>
          <p:cNvSpPr txBox="1">
            <a:spLocks noChangeArrowheads="1"/>
          </p:cNvSpPr>
          <p:nvPr/>
        </p:nvSpPr>
        <p:spPr bwMode="auto">
          <a:xfrm>
            <a:off x="3504010" y="1984773"/>
            <a:ext cx="237116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     Tissue bank: blood, BM, skin</a:t>
            </a:r>
          </a:p>
        </p:txBody>
      </p:sp>
      <p:sp>
        <p:nvSpPr>
          <p:cNvPr id="174087" name="TextBox 11"/>
          <p:cNvSpPr txBox="1">
            <a:spLocks noChangeArrowheads="1"/>
          </p:cNvSpPr>
          <p:nvPr/>
        </p:nvSpPr>
        <p:spPr bwMode="auto">
          <a:xfrm>
            <a:off x="3619500" y="2458642"/>
            <a:ext cx="211904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    Look for abnormal clones</a:t>
            </a:r>
          </a:p>
        </p:txBody>
      </p:sp>
      <p:sp>
        <p:nvSpPr>
          <p:cNvPr id="174088" name="TextBox 12"/>
          <p:cNvSpPr txBox="1">
            <a:spLocks noChangeArrowheads="1"/>
          </p:cNvSpPr>
          <p:nvPr/>
        </p:nvSpPr>
        <p:spPr bwMode="auto">
          <a:xfrm>
            <a:off x="3542111" y="3070623"/>
            <a:ext cx="224048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       Exclude constitutional AA</a:t>
            </a:r>
          </a:p>
        </p:txBody>
      </p:sp>
      <p:sp>
        <p:nvSpPr>
          <p:cNvPr id="14" name="Rectangle 13"/>
          <p:cNvSpPr>
            <a:spLocks noChangeArrowheads="1"/>
          </p:cNvSpPr>
          <p:nvPr/>
        </p:nvSpPr>
        <p:spPr bwMode="auto">
          <a:xfrm>
            <a:off x="3377804" y="1069181"/>
            <a:ext cx="2808684" cy="277416"/>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15" name="Rectangle 14"/>
          <p:cNvSpPr>
            <a:spLocks noChangeArrowheads="1"/>
          </p:cNvSpPr>
          <p:nvPr/>
        </p:nvSpPr>
        <p:spPr bwMode="auto">
          <a:xfrm>
            <a:off x="3377804" y="4049317"/>
            <a:ext cx="2808684" cy="277415"/>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16" name="Rectangle 15"/>
          <p:cNvSpPr>
            <a:spLocks noChangeArrowheads="1"/>
          </p:cNvSpPr>
          <p:nvPr/>
        </p:nvSpPr>
        <p:spPr bwMode="auto">
          <a:xfrm>
            <a:off x="3377804" y="4521995"/>
            <a:ext cx="2808684" cy="279797"/>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17" name="Rectangle 16"/>
          <p:cNvSpPr>
            <a:spLocks noChangeArrowheads="1"/>
          </p:cNvSpPr>
          <p:nvPr/>
        </p:nvSpPr>
        <p:spPr bwMode="auto">
          <a:xfrm>
            <a:off x="3377804" y="3561160"/>
            <a:ext cx="2808684" cy="276225"/>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18" name="Rectangle 17"/>
          <p:cNvSpPr>
            <a:spLocks noChangeArrowheads="1"/>
          </p:cNvSpPr>
          <p:nvPr/>
        </p:nvSpPr>
        <p:spPr bwMode="auto">
          <a:xfrm>
            <a:off x="3377804" y="560786"/>
            <a:ext cx="2808684" cy="277415"/>
          </a:xfrm>
          <a:prstGeom prst="rect">
            <a:avLst/>
          </a:prstGeom>
          <a:noFill/>
          <a:ln w="9525">
            <a:solidFill>
              <a:schemeClr val="tx1"/>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174094" name="TextBox 18"/>
          <p:cNvSpPr txBox="1">
            <a:spLocks noChangeArrowheads="1"/>
          </p:cNvSpPr>
          <p:nvPr/>
        </p:nvSpPr>
        <p:spPr bwMode="auto">
          <a:xfrm>
            <a:off x="3504010" y="560785"/>
            <a:ext cx="25669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         History,  clinical exam.</a:t>
            </a:r>
          </a:p>
        </p:txBody>
      </p:sp>
      <p:sp>
        <p:nvSpPr>
          <p:cNvPr id="174095" name="TextBox 19"/>
          <p:cNvSpPr txBox="1">
            <a:spLocks noChangeArrowheads="1"/>
          </p:cNvSpPr>
          <p:nvPr/>
        </p:nvSpPr>
        <p:spPr bwMode="auto">
          <a:xfrm>
            <a:off x="3670698" y="1069181"/>
            <a:ext cx="178984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         Confirm diagnosis</a:t>
            </a:r>
          </a:p>
        </p:txBody>
      </p:sp>
      <p:sp>
        <p:nvSpPr>
          <p:cNvPr id="174096" name="TextBox 20"/>
          <p:cNvSpPr txBox="1">
            <a:spLocks noChangeArrowheads="1"/>
          </p:cNvSpPr>
          <p:nvPr/>
        </p:nvSpPr>
        <p:spPr bwMode="auto">
          <a:xfrm>
            <a:off x="3849292" y="3561160"/>
            <a:ext cx="169950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        HLA tissue typing</a:t>
            </a:r>
          </a:p>
        </p:txBody>
      </p:sp>
      <p:sp>
        <p:nvSpPr>
          <p:cNvPr id="174097" name="TextBox 21"/>
          <p:cNvSpPr txBox="1">
            <a:spLocks noChangeArrowheads="1"/>
          </p:cNvSpPr>
          <p:nvPr/>
        </p:nvSpPr>
        <p:spPr bwMode="auto">
          <a:xfrm>
            <a:off x="3377804" y="4030267"/>
            <a:ext cx="261789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      Check platelet count increment</a:t>
            </a:r>
          </a:p>
        </p:txBody>
      </p:sp>
      <p:sp>
        <p:nvSpPr>
          <p:cNvPr id="174098" name="TextBox 22"/>
          <p:cNvSpPr txBox="1">
            <a:spLocks noChangeArrowheads="1"/>
          </p:cNvSpPr>
          <p:nvPr/>
        </p:nvSpPr>
        <p:spPr bwMode="auto">
          <a:xfrm>
            <a:off x="4236245" y="4521994"/>
            <a:ext cx="110850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  MDT review</a:t>
            </a:r>
          </a:p>
        </p:txBody>
      </p:sp>
      <p:sp>
        <p:nvSpPr>
          <p:cNvPr id="24" name="Rectangle 23"/>
          <p:cNvSpPr>
            <a:spLocks noChangeArrowheads="1"/>
          </p:cNvSpPr>
          <p:nvPr/>
        </p:nvSpPr>
        <p:spPr bwMode="auto">
          <a:xfrm>
            <a:off x="3377804" y="2458641"/>
            <a:ext cx="2808684" cy="276225"/>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26" name="Rounded Rectangle 25"/>
          <p:cNvSpPr>
            <a:spLocks noChangeArrowheads="1"/>
          </p:cNvSpPr>
          <p:nvPr/>
        </p:nvSpPr>
        <p:spPr bwMode="auto">
          <a:xfrm>
            <a:off x="1358503" y="2294335"/>
            <a:ext cx="1384697" cy="604838"/>
          </a:xfrm>
          <a:prstGeom prst="roundRect">
            <a:avLst>
              <a:gd name="adj" fmla="val 16667"/>
            </a:avLst>
          </a:prstGeom>
          <a:solidFill>
            <a:srgbClr val="008000"/>
          </a:solidFill>
          <a:ln w="9525">
            <a:solidFill>
              <a:srgbClr val="4A7EBB"/>
            </a:solidFill>
            <a:round/>
            <a:headEnd/>
            <a:tailEnd/>
          </a:ln>
          <a:effectLst>
            <a:outerShdw blurRad="40000" dist="23000" dir="5400000" rotWithShape="0">
              <a:srgbClr val="808080">
                <a:alpha val="34998"/>
              </a:srgbClr>
            </a:outerShdw>
          </a:effec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Radiology</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CT chest (fibrosis)</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US abdomen</a:t>
            </a:r>
          </a:p>
        </p:txBody>
      </p:sp>
      <p:sp>
        <p:nvSpPr>
          <p:cNvPr id="27" name="Rounded Rectangle 26"/>
          <p:cNvSpPr>
            <a:spLocks noChangeArrowheads="1"/>
          </p:cNvSpPr>
          <p:nvPr/>
        </p:nvSpPr>
        <p:spPr bwMode="auto">
          <a:xfrm>
            <a:off x="1358503" y="3615930"/>
            <a:ext cx="1384697" cy="1383506"/>
          </a:xfrm>
          <a:prstGeom prst="roundRect">
            <a:avLst>
              <a:gd name="adj" fmla="val 16667"/>
            </a:avLst>
          </a:prstGeom>
          <a:solidFill>
            <a:srgbClr val="8064A2"/>
          </a:solidFill>
          <a:ln w="9525">
            <a:solidFill>
              <a:srgbClr val="4A7EBB"/>
            </a:solidFill>
            <a:round/>
            <a:headEnd/>
            <a:tailEnd/>
          </a:ln>
          <a:effectLst>
            <a:outerShdw blurRad="40000" dist="23000" dir="5400000" rotWithShape="0">
              <a:srgbClr val="808080">
                <a:alpha val="34998"/>
              </a:srgbClr>
            </a:outerShdw>
          </a:effectLst>
        </p:spPr>
        <p:txBody>
          <a:bodyPr anchor="ct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DEB test,</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Telomere length</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Constitutional gene</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panels</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Red cell ADA levels</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ADA2 levels</a:t>
            </a:r>
          </a:p>
        </p:txBody>
      </p:sp>
      <p:sp>
        <p:nvSpPr>
          <p:cNvPr id="28" name="Rounded Rectangle 27"/>
          <p:cNvSpPr>
            <a:spLocks noChangeArrowheads="1"/>
          </p:cNvSpPr>
          <p:nvPr/>
        </p:nvSpPr>
        <p:spPr bwMode="auto">
          <a:xfrm>
            <a:off x="6463903" y="748905"/>
            <a:ext cx="1531781" cy="1250145"/>
          </a:xfrm>
          <a:prstGeom prst="roundRect">
            <a:avLst>
              <a:gd name="adj" fmla="val 16667"/>
            </a:avLst>
          </a:prstGeom>
          <a:solidFill>
            <a:srgbClr val="CC3333"/>
          </a:solidFill>
          <a:ln w="9525">
            <a:solidFill>
              <a:srgbClr val="4A7EBB"/>
            </a:solidFill>
            <a:round/>
            <a:headEnd/>
            <a:tailEnd/>
          </a:ln>
          <a:effectLst>
            <a:outerShdw blurRad="40000" dist="23000" dir="5400000" rotWithShape="0">
              <a:srgbClr val="808080">
                <a:alpha val="34998"/>
              </a:srgbClr>
            </a:outerShdw>
          </a:effec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Blood</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FBC &amp; film</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Reticulocyte count</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LFTs, </a:t>
            </a:r>
            <a:r>
              <a:rPr kumimoji="0" lang="en-US" sz="1050" b="0" i="0" u="none" strike="noStrike" kern="1200" cap="none" spc="0" normalizeH="0" baseline="0" noProof="0" dirty="0" err="1">
                <a:ln>
                  <a:noFill/>
                </a:ln>
                <a:solidFill>
                  <a:prstClr val="white"/>
                </a:solidFill>
                <a:effectLst/>
                <a:uLnTx/>
                <a:uFillTx/>
                <a:latin typeface="Calibri"/>
                <a:ea typeface="MS PGothic" panose="020B0600070205080204" pitchFamily="34" charset="-128"/>
                <a:cs typeface="+mn-cs"/>
              </a:rPr>
              <a:t>Hep</a:t>
            </a: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  B,C,HIV</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ANA</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Immunoglobulins</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T, B and NK subsets</a:t>
            </a:r>
          </a:p>
        </p:txBody>
      </p:sp>
      <p:sp>
        <p:nvSpPr>
          <p:cNvPr id="29" name="Rounded Rectangle 28"/>
          <p:cNvSpPr>
            <a:spLocks noChangeArrowheads="1"/>
          </p:cNvSpPr>
          <p:nvPr/>
        </p:nvSpPr>
        <p:spPr bwMode="auto">
          <a:xfrm>
            <a:off x="6463903" y="4619624"/>
            <a:ext cx="1384697" cy="508397"/>
          </a:xfrm>
          <a:prstGeom prst="roundRect">
            <a:avLst>
              <a:gd name="adj" fmla="val 16667"/>
            </a:avLst>
          </a:prstGeom>
          <a:solidFill>
            <a:srgbClr val="F79646"/>
          </a:solidFill>
          <a:ln w="9525">
            <a:solidFill>
              <a:srgbClr val="4A7EBB"/>
            </a:solidFill>
            <a:round/>
            <a:headEnd/>
            <a:tailEnd/>
          </a:ln>
          <a:effectLst>
            <a:outerShdw blurRad="40000" dist="23000" dir="5400000" rotWithShape="0">
              <a:srgbClr val="808080">
                <a:alpha val="34998"/>
              </a:srgbClr>
            </a:outerShdw>
          </a:effec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Cardiac</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ECG and ECHO</a:t>
            </a:r>
          </a:p>
        </p:txBody>
      </p:sp>
      <p:sp>
        <p:nvSpPr>
          <p:cNvPr id="30" name="Rounded Rectangle 29"/>
          <p:cNvSpPr>
            <a:spLocks noChangeArrowheads="1"/>
          </p:cNvSpPr>
          <p:nvPr/>
        </p:nvSpPr>
        <p:spPr bwMode="auto">
          <a:xfrm>
            <a:off x="6463903" y="2368155"/>
            <a:ext cx="1346597" cy="382190"/>
          </a:xfrm>
          <a:prstGeom prst="roundRect">
            <a:avLst>
              <a:gd name="adj" fmla="val 16667"/>
            </a:avLst>
          </a:prstGeom>
          <a:solidFill>
            <a:srgbClr val="CC3333"/>
          </a:solidFill>
          <a:ln w="9525">
            <a:solidFill>
              <a:srgbClr val="4A7EBB"/>
            </a:solidFill>
            <a:round/>
            <a:headEnd/>
            <a:tailEnd/>
          </a:ln>
          <a:effectLst>
            <a:outerShdw blurRad="40000" dist="23000" dir="5400000" rotWithShape="0">
              <a:srgbClr val="808080">
                <a:alpha val="34998"/>
              </a:srgbClr>
            </a:outerShdw>
          </a:effec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PNH, T-LGL</a:t>
            </a:r>
          </a:p>
        </p:txBody>
      </p:sp>
      <p:sp>
        <p:nvSpPr>
          <p:cNvPr id="31" name="Rounded Rectangle 30"/>
          <p:cNvSpPr>
            <a:spLocks noChangeArrowheads="1"/>
          </p:cNvSpPr>
          <p:nvPr/>
        </p:nvSpPr>
        <p:spPr bwMode="auto">
          <a:xfrm>
            <a:off x="6465095" y="3919537"/>
            <a:ext cx="1346597" cy="520304"/>
          </a:xfrm>
          <a:prstGeom prst="roundRect">
            <a:avLst>
              <a:gd name="adj" fmla="val 16667"/>
            </a:avLst>
          </a:prstGeom>
          <a:solidFill>
            <a:srgbClr val="CC3333"/>
          </a:solidFill>
          <a:ln w="9525">
            <a:solidFill>
              <a:srgbClr val="4A7EBB"/>
            </a:solidFill>
            <a:round/>
            <a:headEnd/>
            <a:tailEnd/>
          </a:ln>
          <a:effectLst>
            <a:outerShdw blurRad="40000" dist="23000" dir="5400000" rotWithShape="0">
              <a:srgbClr val="808080">
                <a:alpha val="34998"/>
              </a:srgbClr>
            </a:outerShdw>
          </a:effectLst>
        </p:spPr>
        <p:txBody>
          <a:bodyPr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HLA antibody screen if poor increments</a:t>
            </a:r>
          </a:p>
        </p:txBody>
      </p:sp>
      <p:cxnSp>
        <p:nvCxnSpPr>
          <p:cNvPr id="39" name="Straight Arrow Connector 38"/>
          <p:cNvCxnSpPr>
            <a:cxnSpLocks noChangeShapeType="1"/>
            <a:stCxn id="14" idx="1"/>
          </p:cNvCxnSpPr>
          <p:nvPr/>
        </p:nvCxnSpPr>
        <p:spPr bwMode="auto">
          <a:xfrm flipH="1">
            <a:off x="2819400" y="1207294"/>
            <a:ext cx="558404" cy="0"/>
          </a:xfrm>
          <a:prstGeom prst="straightConnector1">
            <a:avLst/>
          </a:prstGeom>
          <a:noFill/>
          <a:ln w="3175">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3" name="Straight Arrow Connector 42"/>
          <p:cNvCxnSpPr>
            <a:cxnSpLocks noChangeShapeType="1"/>
            <a:stCxn id="14" idx="3"/>
          </p:cNvCxnSpPr>
          <p:nvPr/>
        </p:nvCxnSpPr>
        <p:spPr bwMode="auto">
          <a:xfrm>
            <a:off x="6186489" y="1207294"/>
            <a:ext cx="189310" cy="0"/>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9" name="Straight Arrow Connector 58"/>
          <p:cNvCxnSpPr>
            <a:cxnSpLocks noChangeShapeType="1"/>
          </p:cNvCxnSpPr>
          <p:nvPr/>
        </p:nvCxnSpPr>
        <p:spPr bwMode="auto">
          <a:xfrm>
            <a:off x="6187680" y="4179094"/>
            <a:ext cx="188119" cy="0"/>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1" name="Straight Arrow Connector 60"/>
          <p:cNvCxnSpPr>
            <a:cxnSpLocks noChangeShapeType="1"/>
            <a:stCxn id="9" idx="1"/>
          </p:cNvCxnSpPr>
          <p:nvPr/>
        </p:nvCxnSpPr>
        <p:spPr bwMode="auto">
          <a:xfrm flipH="1">
            <a:off x="2819400" y="3206355"/>
            <a:ext cx="558404" cy="1101328"/>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6" name="Straight Arrow Connector 65"/>
          <p:cNvCxnSpPr>
            <a:cxnSpLocks noChangeShapeType="1"/>
            <a:stCxn id="9" idx="1"/>
          </p:cNvCxnSpPr>
          <p:nvPr/>
        </p:nvCxnSpPr>
        <p:spPr bwMode="auto">
          <a:xfrm flipH="1" flipV="1">
            <a:off x="2819400" y="2670574"/>
            <a:ext cx="558404" cy="535781"/>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3" name="Straight Arrow Connector 72"/>
          <p:cNvCxnSpPr>
            <a:cxnSpLocks noChangeShapeType="1"/>
            <a:stCxn id="18" idx="2"/>
            <a:endCxn id="14" idx="0"/>
          </p:cNvCxnSpPr>
          <p:nvPr/>
        </p:nvCxnSpPr>
        <p:spPr bwMode="auto">
          <a:xfrm>
            <a:off x="4781550" y="838201"/>
            <a:ext cx="0" cy="230981"/>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5" name="Straight Arrow Connector 74"/>
          <p:cNvCxnSpPr>
            <a:cxnSpLocks noChangeShapeType="1"/>
            <a:stCxn id="14" idx="2"/>
            <a:endCxn id="6" idx="0"/>
          </p:cNvCxnSpPr>
          <p:nvPr/>
        </p:nvCxnSpPr>
        <p:spPr bwMode="auto">
          <a:xfrm>
            <a:off x="4781550" y="1346597"/>
            <a:ext cx="0" cy="179784"/>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7" name="Straight Arrow Connector 76"/>
          <p:cNvCxnSpPr>
            <a:cxnSpLocks noChangeShapeType="1"/>
            <a:stCxn id="6" idx="2"/>
          </p:cNvCxnSpPr>
          <p:nvPr/>
        </p:nvCxnSpPr>
        <p:spPr bwMode="auto">
          <a:xfrm>
            <a:off x="4781550" y="1803797"/>
            <a:ext cx="0" cy="180975"/>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9" name="Straight Arrow Connector 78"/>
          <p:cNvCxnSpPr>
            <a:cxnSpLocks noChangeShapeType="1"/>
            <a:stCxn id="7" idx="2"/>
          </p:cNvCxnSpPr>
          <p:nvPr/>
        </p:nvCxnSpPr>
        <p:spPr bwMode="auto">
          <a:xfrm>
            <a:off x="4781550" y="2262187"/>
            <a:ext cx="0" cy="196454"/>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1" name="Straight Arrow Connector 80"/>
          <p:cNvCxnSpPr>
            <a:cxnSpLocks noChangeShapeType="1"/>
            <a:stCxn id="24" idx="2"/>
            <a:endCxn id="9" idx="0"/>
          </p:cNvCxnSpPr>
          <p:nvPr/>
        </p:nvCxnSpPr>
        <p:spPr bwMode="auto">
          <a:xfrm>
            <a:off x="4781550" y="2734867"/>
            <a:ext cx="0" cy="329803"/>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3" name="Straight Arrow Connector 82"/>
          <p:cNvCxnSpPr>
            <a:cxnSpLocks noChangeShapeType="1"/>
            <a:stCxn id="9" idx="2"/>
            <a:endCxn id="17" idx="0"/>
          </p:cNvCxnSpPr>
          <p:nvPr/>
        </p:nvCxnSpPr>
        <p:spPr bwMode="auto">
          <a:xfrm>
            <a:off x="4781550" y="3346847"/>
            <a:ext cx="0" cy="214313"/>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5" name="Straight Arrow Connector 84"/>
          <p:cNvCxnSpPr>
            <a:cxnSpLocks noChangeShapeType="1"/>
            <a:stCxn id="17" idx="2"/>
            <a:endCxn id="15" idx="0"/>
          </p:cNvCxnSpPr>
          <p:nvPr/>
        </p:nvCxnSpPr>
        <p:spPr bwMode="auto">
          <a:xfrm>
            <a:off x="4781550" y="3837386"/>
            <a:ext cx="0" cy="211931"/>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 name="Straight Arrow Connector 86"/>
          <p:cNvCxnSpPr>
            <a:cxnSpLocks noChangeShapeType="1"/>
            <a:stCxn id="15" idx="2"/>
            <a:endCxn id="16" idx="0"/>
          </p:cNvCxnSpPr>
          <p:nvPr/>
        </p:nvCxnSpPr>
        <p:spPr bwMode="auto">
          <a:xfrm>
            <a:off x="4781550" y="4326731"/>
            <a:ext cx="0" cy="195263"/>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1" name="Straight Arrow Connector 100"/>
          <p:cNvCxnSpPr>
            <a:cxnSpLocks noChangeShapeType="1"/>
          </p:cNvCxnSpPr>
          <p:nvPr/>
        </p:nvCxnSpPr>
        <p:spPr bwMode="auto">
          <a:xfrm flipH="1">
            <a:off x="2653904" y="1664494"/>
            <a:ext cx="0" cy="0"/>
          </a:xfrm>
          <a:prstGeom prst="straightConnector1">
            <a:avLst/>
          </a:prstGeom>
          <a:noFill/>
          <a:ln w="3175">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3" name="Straight Arrow Connector 132"/>
          <p:cNvCxnSpPr>
            <a:cxnSpLocks noChangeShapeType="1"/>
            <a:stCxn id="24" idx="1"/>
          </p:cNvCxnSpPr>
          <p:nvPr/>
        </p:nvCxnSpPr>
        <p:spPr bwMode="auto">
          <a:xfrm flipH="1" flipV="1">
            <a:off x="2819400" y="1803799"/>
            <a:ext cx="558404" cy="792956"/>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6" name="Straight Arrow Connector 145"/>
          <p:cNvCxnSpPr>
            <a:cxnSpLocks noChangeShapeType="1"/>
          </p:cNvCxnSpPr>
          <p:nvPr/>
        </p:nvCxnSpPr>
        <p:spPr bwMode="auto">
          <a:xfrm>
            <a:off x="6187680" y="2596754"/>
            <a:ext cx="188119" cy="0"/>
          </a:xfrm>
          <a:prstGeom prst="straightConnector1">
            <a:avLst/>
          </a:prstGeom>
          <a:noFill/>
          <a:ln w="31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8" name="Rounded Rectangle 47"/>
          <p:cNvSpPr>
            <a:spLocks noChangeArrowheads="1"/>
          </p:cNvSpPr>
          <p:nvPr/>
        </p:nvSpPr>
        <p:spPr bwMode="auto">
          <a:xfrm>
            <a:off x="1358503" y="650082"/>
            <a:ext cx="1384697" cy="1483519"/>
          </a:xfrm>
          <a:prstGeom prst="roundRect">
            <a:avLst>
              <a:gd name="adj" fmla="val 16667"/>
            </a:avLst>
          </a:prstGeom>
          <a:solidFill>
            <a:schemeClr val="accent1"/>
          </a:solidFill>
          <a:ln w="9525">
            <a:solidFill>
              <a:srgbClr val="4F81BD"/>
            </a:solidFill>
            <a:round/>
            <a:headEnd/>
            <a:tailEnd/>
          </a:ln>
          <a:effectLst>
            <a:outerShdw blurRad="40000" dist="23000" dir="5400000" rotWithShape="0">
              <a:srgbClr val="808080">
                <a:alpha val="34998"/>
              </a:srgbClr>
            </a:outerShdw>
          </a:effectLst>
        </p:spPr>
        <p:txBody>
          <a:bodyPr anchor="ct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Bone marrow</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Asp + biopsy</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Cytogenetics/FISH</a:t>
            </a:r>
            <a:endParaRPr kumimoji="0" lang="en-US" sz="1350" b="1" i="1" u="none" strike="noStrike" kern="1200" cap="none" spc="0" normalizeH="0" baseline="0" noProof="0" dirty="0">
              <a:ln>
                <a:noFill/>
              </a:ln>
              <a:solidFill>
                <a:srgbClr val="FFFF00"/>
              </a:solidFill>
              <a:effectLst/>
              <a:uLnTx/>
              <a:uFillTx/>
              <a:latin typeface="Calibri"/>
              <a:ea typeface="MS PGothic" panose="020B0600070205080204" pitchFamily="34" charset="-128"/>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SNPA karyotyping</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Myeloid gene panel</a:t>
            </a:r>
          </a:p>
        </p:txBody>
      </p:sp>
      <p:cxnSp>
        <p:nvCxnSpPr>
          <p:cNvPr id="5" name="Straight Arrow Connector 4"/>
          <p:cNvCxnSpPr>
            <a:cxnSpLocks noChangeShapeType="1"/>
            <a:stCxn id="14" idx="1"/>
          </p:cNvCxnSpPr>
          <p:nvPr/>
        </p:nvCxnSpPr>
        <p:spPr bwMode="auto">
          <a:xfrm flipH="1">
            <a:off x="2819400" y="1208486"/>
            <a:ext cx="558404" cy="1250156"/>
          </a:xfrm>
          <a:prstGeom prst="straightConnector1">
            <a:avLst/>
          </a:prstGeom>
          <a:noFill/>
          <a:ln w="3175">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46" name="Picture 7" descr="fam pedigree 2.gif">
            <a:extLst>
              <a:ext uri="{FF2B5EF4-FFF2-40B4-BE49-F238E27FC236}">
                <a16:creationId xmlns:a16="http://schemas.microsoft.com/office/drawing/2014/main" id="{13F0270F-E839-9947-8B7E-F8E49280C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42" y="3768329"/>
            <a:ext cx="1196578" cy="13204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4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45426"/>
            <a:ext cx="8424000" cy="692300"/>
          </a:xfrm>
        </p:spPr>
        <p:txBody>
          <a:bodyPr>
            <a:normAutofit/>
          </a:bodyPr>
          <a:lstStyle/>
          <a:p>
            <a:r>
              <a:rPr lang="en-US"/>
              <a:t>RACE Study: </a:t>
            </a:r>
            <a:r>
              <a:rPr lang="en-US" err="1"/>
              <a:t>MAFtools</a:t>
            </a:r>
            <a:r>
              <a:rPr lang="en-US"/>
              <a:t> Summary (Extended Panel)</a:t>
            </a:r>
            <a:br>
              <a:rPr lang="en-US"/>
            </a:br>
            <a:r>
              <a:rPr lang="en-US"/>
              <a:t>Younger vs. Older Cohort</a:t>
            </a:r>
          </a:p>
        </p:txBody>
      </p:sp>
      <p:sp>
        <p:nvSpPr>
          <p:cNvPr id="15" name="TextBox 14">
            <a:extLst>
              <a:ext uri="{FF2B5EF4-FFF2-40B4-BE49-F238E27FC236}">
                <a16:creationId xmlns:a16="http://schemas.microsoft.com/office/drawing/2014/main" id="{711B107E-1118-4D13-B0B6-55BDA380C9AB}"/>
              </a:ext>
            </a:extLst>
          </p:cNvPr>
          <p:cNvSpPr txBox="1"/>
          <p:nvPr/>
        </p:nvSpPr>
        <p:spPr>
          <a:xfrm>
            <a:off x="2233266" y="961363"/>
            <a:ext cx="656699" cy="275804"/>
          </a:xfrm>
          <a:prstGeom prst="rect">
            <a:avLst/>
          </a:prstGeom>
          <a:noFill/>
        </p:spPr>
        <p:txBody>
          <a:bodyPr rot="0" spcFirstLastPara="0" vertOverflow="overflow" horzOverflow="overflow" vert="horz" wrap="square" lIns="68287" tIns="34143" rIns="68287" bIns="34143" numCol="1" spcCol="0" rtlCol="0" fromWordArt="0" anchor="t" anchorCtr="0" forceAA="0" compatLnSpc="1">
            <a:prstTxWarp prst="textNoShape">
              <a:avLst/>
            </a:prstTxWarp>
            <a:spAutoFit/>
          </a:bodyPr>
          <a:lstStyle/>
          <a:p>
            <a:pPr algn="l"/>
            <a:r>
              <a:rPr lang="en-US" sz="1344"/>
              <a:t>&lt;=53</a:t>
            </a:r>
          </a:p>
        </p:txBody>
      </p:sp>
      <p:sp>
        <p:nvSpPr>
          <p:cNvPr id="16" name="TextBox 15">
            <a:extLst>
              <a:ext uri="{FF2B5EF4-FFF2-40B4-BE49-F238E27FC236}">
                <a16:creationId xmlns:a16="http://schemas.microsoft.com/office/drawing/2014/main" id="{554B584E-8908-4022-9132-87483B7E44C6}"/>
              </a:ext>
            </a:extLst>
          </p:cNvPr>
          <p:cNvSpPr txBox="1"/>
          <p:nvPr/>
        </p:nvSpPr>
        <p:spPr>
          <a:xfrm>
            <a:off x="6863168" y="961779"/>
            <a:ext cx="627701" cy="275804"/>
          </a:xfrm>
          <a:prstGeom prst="rect">
            <a:avLst/>
          </a:prstGeom>
          <a:noFill/>
        </p:spPr>
        <p:txBody>
          <a:bodyPr rot="0" spcFirstLastPara="0" vertOverflow="overflow" horzOverflow="overflow" vert="horz" wrap="square" lIns="68287" tIns="34143" rIns="68287" bIns="34143" numCol="1" spcCol="0" rtlCol="0" fromWordArt="0" anchor="t" anchorCtr="0" forceAA="0" compatLnSpc="1">
            <a:prstTxWarp prst="textNoShape">
              <a:avLst/>
            </a:prstTxWarp>
            <a:spAutoFit/>
          </a:bodyPr>
          <a:lstStyle/>
          <a:p>
            <a:pPr algn="l"/>
            <a:r>
              <a:rPr lang="en-US" sz="1344"/>
              <a:t>&gt;53</a:t>
            </a:r>
          </a:p>
        </p:txBody>
      </p:sp>
      <p:pic>
        <p:nvPicPr>
          <p:cNvPr id="5" name="Picture 5">
            <a:extLst>
              <a:ext uri="{FF2B5EF4-FFF2-40B4-BE49-F238E27FC236}">
                <a16:creationId xmlns:a16="http://schemas.microsoft.com/office/drawing/2014/main" id="{962BD970-EBE1-454B-B8A6-9D3F576464E7}"/>
              </a:ext>
            </a:extLst>
          </p:cNvPr>
          <p:cNvPicPr>
            <a:picLocks noGrp="1" noChangeAspect="1"/>
          </p:cNvPicPr>
          <p:nvPr>
            <p:ph idx="1"/>
          </p:nvPr>
        </p:nvPicPr>
        <p:blipFill>
          <a:blip r:embed="rId3"/>
          <a:stretch>
            <a:fillRect/>
          </a:stretch>
        </p:blipFill>
        <p:spPr>
          <a:xfrm>
            <a:off x="1057773" y="843749"/>
            <a:ext cx="7030949" cy="4080886"/>
          </a:xfrm>
        </p:spPr>
      </p:pic>
    </p:spTree>
    <p:extLst>
      <p:ext uri="{BB962C8B-B14F-4D97-AF65-F5344CB8AC3E}">
        <p14:creationId xmlns:p14="http://schemas.microsoft.com/office/powerpoint/2010/main" val="4072116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F7CDFF-68CA-9B43-BF94-9F81984F4AF3}"/>
              </a:ext>
            </a:extLst>
          </p:cNvPr>
          <p:cNvSpPr>
            <a:spLocks noGrp="1"/>
          </p:cNvSpPr>
          <p:nvPr>
            <p:ph type="title"/>
          </p:nvPr>
        </p:nvSpPr>
        <p:spPr>
          <a:xfrm>
            <a:off x="-265909" y="161654"/>
            <a:ext cx="7886700" cy="850124"/>
          </a:xfrm>
        </p:spPr>
        <p:txBody>
          <a:bodyPr>
            <a:normAutofit/>
          </a:bodyPr>
          <a:lstStyle/>
          <a:p>
            <a:pPr algn="ctr"/>
            <a:r>
              <a:rPr lang="en-US" sz="1800" b="1" dirty="0"/>
              <a:t>Patients (n=45) analyzed at all 3 time points (baseline/6/24months)-  </a:t>
            </a:r>
            <a:br>
              <a:rPr lang="en-US" sz="1800" b="1" dirty="0"/>
            </a:br>
            <a:r>
              <a:rPr lang="en-US" sz="1800" b="1" dirty="0"/>
              <a:t>VAF &gt;0.1%, VAF &gt;1% and VAF&gt;5% </a:t>
            </a:r>
            <a:br>
              <a:rPr lang="en-US" sz="1800" b="1" dirty="0">
                <a:highlight>
                  <a:srgbClr val="FFFF00"/>
                </a:highlight>
              </a:rPr>
            </a:br>
            <a:endParaRPr lang="en-GB" sz="1800" b="1" dirty="0"/>
          </a:p>
        </p:txBody>
      </p:sp>
      <p:graphicFrame>
        <p:nvGraphicFramePr>
          <p:cNvPr id="15" name="Content Placeholder 5">
            <a:extLst>
              <a:ext uri="{FF2B5EF4-FFF2-40B4-BE49-F238E27FC236}">
                <a16:creationId xmlns:a16="http://schemas.microsoft.com/office/drawing/2014/main" id="{5D6EABE2-3334-B54B-8EE3-0F8AB4214543}"/>
              </a:ext>
            </a:extLst>
          </p:cNvPr>
          <p:cNvGraphicFramePr>
            <a:graphicFrameLocks noGrp="1"/>
          </p:cNvGraphicFramePr>
          <p:nvPr>
            <p:ph idx="1"/>
            <p:extLst>
              <p:ext uri="{D42A27DB-BD31-4B8C-83A1-F6EECF244321}">
                <p14:modId xmlns:p14="http://schemas.microsoft.com/office/powerpoint/2010/main" val="1501217681"/>
              </p:ext>
            </p:extLst>
          </p:nvPr>
        </p:nvGraphicFramePr>
        <p:xfrm>
          <a:off x="-106714" y="1268015"/>
          <a:ext cx="4866894" cy="3511296"/>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5E58C61A-F45B-3E46-BC0D-F8DFFBB8B530}"/>
              </a:ext>
            </a:extLst>
          </p:cNvPr>
          <p:cNvPicPr>
            <a:picLocks noChangeAspect="1"/>
          </p:cNvPicPr>
          <p:nvPr/>
        </p:nvPicPr>
        <p:blipFill rotWithShape="1">
          <a:blip r:embed="rId4"/>
          <a:srcRect t="26989"/>
          <a:stretch/>
        </p:blipFill>
        <p:spPr>
          <a:xfrm rot="5400000">
            <a:off x="5436931" y="1080399"/>
            <a:ext cx="2594099" cy="4803727"/>
          </a:xfrm>
          <a:prstGeom prst="rect">
            <a:avLst/>
          </a:prstGeom>
        </p:spPr>
      </p:pic>
      <p:pic>
        <p:nvPicPr>
          <p:cNvPr id="13" name="Picture 12">
            <a:extLst>
              <a:ext uri="{FF2B5EF4-FFF2-40B4-BE49-F238E27FC236}">
                <a16:creationId xmlns:a16="http://schemas.microsoft.com/office/drawing/2014/main" id="{9254DF86-A024-DD48-8FF5-F6734C30916E}"/>
              </a:ext>
            </a:extLst>
          </p:cNvPr>
          <p:cNvPicPr>
            <a:picLocks noChangeAspect="1"/>
          </p:cNvPicPr>
          <p:nvPr/>
        </p:nvPicPr>
        <p:blipFill rotWithShape="1">
          <a:blip r:embed="rId4"/>
          <a:srcRect t="-306" b="73147"/>
          <a:stretch/>
        </p:blipFill>
        <p:spPr>
          <a:xfrm rot="5400000">
            <a:off x="7261174" y="359615"/>
            <a:ext cx="1981110" cy="1627635"/>
          </a:xfrm>
          <a:prstGeom prst="rect">
            <a:avLst/>
          </a:prstGeom>
        </p:spPr>
      </p:pic>
    </p:spTree>
    <p:extLst>
      <p:ext uri="{BB962C8B-B14F-4D97-AF65-F5344CB8AC3E}">
        <p14:creationId xmlns:p14="http://schemas.microsoft.com/office/powerpoint/2010/main" val="419233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7964-2F53-2B48-9E9F-59BB3C20BC97}"/>
              </a:ext>
            </a:extLst>
          </p:cNvPr>
          <p:cNvSpPr>
            <a:spLocks noGrp="1"/>
          </p:cNvSpPr>
          <p:nvPr>
            <p:ph type="title"/>
          </p:nvPr>
        </p:nvSpPr>
        <p:spPr/>
        <p:txBody>
          <a:bodyPr/>
          <a:lstStyle/>
          <a:p>
            <a:r>
              <a:rPr lang="en-GB" dirty="0"/>
              <a:t>Univariate analysis-predictors of response</a:t>
            </a:r>
          </a:p>
        </p:txBody>
      </p:sp>
      <p:sp>
        <p:nvSpPr>
          <p:cNvPr id="3" name="Content Placeholder 2">
            <a:extLst>
              <a:ext uri="{FF2B5EF4-FFF2-40B4-BE49-F238E27FC236}">
                <a16:creationId xmlns:a16="http://schemas.microsoft.com/office/drawing/2014/main" id="{2FF0E2CC-E661-E345-B828-D6F613C17D7C}"/>
              </a:ext>
            </a:extLst>
          </p:cNvPr>
          <p:cNvSpPr>
            <a:spLocks noGrp="1"/>
          </p:cNvSpPr>
          <p:nvPr>
            <p:ph idx="1"/>
          </p:nvPr>
        </p:nvSpPr>
        <p:spPr/>
        <p:txBody>
          <a:bodyPr/>
          <a:lstStyle/>
          <a:p>
            <a:endParaRPr lang="en-GB" dirty="0"/>
          </a:p>
        </p:txBody>
      </p:sp>
      <p:pic>
        <p:nvPicPr>
          <p:cNvPr id="9" name="Picture 8">
            <a:extLst>
              <a:ext uri="{FF2B5EF4-FFF2-40B4-BE49-F238E27FC236}">
                <a16:creationId xmlns:a16="http://schemas.microsoft.com/office/drawing/2014/main" id="{BE36F9FF-91D2-994A-976E-8B923400F0E6}"/>
              </a:ext>
            </a:extLst>
          </p:cNvPr>
          <p:cNvPicPr>
            <a:picLocks noChangeAspect="1"/>
          </p:cNvPicPr>
          <p:nvPr/>
        </p:nvPicPr>
        <p:blipFill>
          <a:blip r:embed="rId2"/>
          <a:stretch>
            <a:fillRect/>
          </a:stretch>
        </p:blipFill>
        <p:spPr>
          <a:xfrm>
            <a:off x="0" y="1254105"/>
            <a:ext cx="9144000" cy="2635289"/>
          </a:xfrm>
          <a:prstGeom prst="rect">
            <a:avLst/>
          </a:prstGeom>
          <a:solidFill>
            <a:schemeClr val="bg1"/>
          </a:solidFill>
        </p:spPr>
      </p:pic>
      <p:sp>
        <p:nvSpPr>
          <p:cNvPr id="10" name="TextBox 9">
            <a:extLst>
              <a:ext uri="{FF2B5EF4-FFF2-40B4-BE49-F238E27FC236}">
                <a16:creationId xmlns:a16="http://schemas.microsoft.com/office/drawing/2014/main" id="{A4238364-FAB3-1A47-AA31-906C3501E6C0}"/>
              </a:ext>
            </a:extLst>
          </p:cNvPr>
          <p:cNvSpPr txBox="1"/>
          <p:nvPr/>
        </p:nvSpPr>
        <p:spPr>
          <a:xfrm>
            <a:off x="3236976" y="1254105"/>
            <a:ext cx="694944" cy="2635289"/>
          </a:xfrm>
          <a:prstGeom prst="rect">
            <a:avLst/>
          </a:prstGeom>
          <a:noFill/>
          <a:ln w="38100">
            <a:solidFill>
              <a:srgbClr val="FF0000"/>
            </a:solidFill>
          </a:ln>
        </p:spPr>
        <p:txBody>
          <a:bodyPr wrap="square" rtlCol="0">
            <a:spAutoFit/>
          </a:bodyPr>
          <a:lstStyle/>
          <a:p>
            <a:endParaRPr lang="en-GB" dirty="0"/>
          </a:p>
        </p:txBody>
      </p:sp>
      <p:sp>
        <p:nvSpPr>
          <p:cNvPr id="11" name="TextBox 10">
            <a:extLst>
              <a:ext uri="{FF2B5EF4-FFF2-40B4-BE49-F238E27FC236}">
                <a16:creationId xmlns:a16="http://schemas.microsoft.com/office/drawing/2014/main" id="{7FD58E4B-EF73-DC4B-9A70-022C93742B48}"/>
              </a:ext>
            </a:extLst>
          </p:cNvPr>
          <p:cNvSpPr txBox="1"/>
          <p:nvPr/>
        </p:nvSpPr>
        <p:spPr>
          <a:xfrm>
            <a:off x="-9144" y="1254105"/>
            <a:ext cx="694944" cy="2635289"/>
          </a:xfrm>
          <a:prstGeom prst="rect">
            <a:avLst/>
          </a:prstGeom>
          <a:noFill/>
          <a:ln w="38100">
            <a:solidFill>
              <a:srgbClr val="FF0000"/>
            </a:solidFill>
          </a:ln>
        </p:spPr>
        <p:txBody>
          <a:bodyPr wrap="square" rtlCol="0">
            <a:spAutoFit/>
          </a:bodyPr>
          <a:lstStyle/>
          <a:p>
            <a:endParaRPr lang="en-GB" dirty="0"/>
          </a:p>
        </p:txBody>
      </p:sp>
    </p:spTree>
    <p:extLst>
      <p:ext uri="{BB962C8B-B14F-4D97-AF65-F5344CB8AC3E}">
        <p14:creationId xmlns:p14="http://schemas.microsoft.com/office/powerpoint/2010/main" val="771652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hart, line chart&#10;&#10;Description automatically generated">
            <a:extLst>
              <a:ext uri="{FF2B5EF4-FFF2-40B4-BE49-F238E27FC236}">
                <a16:creationId xmlns:a16="http://schemas.microsoft.com/office/drawing/2014/main" id="{703AFFF8-4A36-664F-AA27-B3DBAE69A6F2}"/>
              </a:ext>
            </a:extLst>
          </p:cNvPr>
          <p:cNvPicPr>
            <a:picLocks noGrp="1" noChangeAspect="1"/>
          </p:cNvPicPr>
          <p:nvPr>
            <p:ph idx="1"/>
          </p:nvPr>
        </p:nvPicPr>
        <p:blipFill>
          <a:blip r:embed="rId2"/>
          <a:stretch>
            <a:fillRect/>
          </a:stretch>
        </p:blipFill>
        <p:spPr>
          <a:xfrm>
            <a:off x="2688335" y="2011827"/>
            <a:ext cx="3388297" cy="3131673"/>
          </a:xfrm>
          <a:prstGeom prst="rect">
            <a:avLst/>
          </a:prstGeom>
        </p:spPr>
      </p:pic>
      <p:sp>
        <p:nvSpPr>
          <p:cNvPr id="2" name="Title 1">
            <a:extLst>
              <a:ext uri="{FF2B5EF4-FFF2-40B4-BE49-F238E27FC236}">
                <a16:creationId xmlns:a16="http://schemas.microsoft.com/office/drawing/2014/main" id="{128C212D-F49A-394D-BB22-D141A3130D44}"/>
              </a:ext>
            </a:extLst>
          </p:cNvPr>
          <p:cNvSpPr>
            <a:spLocks noGrp="1"/>
          </p:cNvSpPr>
          <p:nvPr>
            <p:ph type="title"/>
          </p:nvPr>
        </p:nvSpPr>
        <p:spPr>
          <a:xfrm>
            <a:off x="762000" y="114300"/>
            <a:ext cx="7620000" cy="800100"/>
          </a:xfrm>
        </p:spPr>
        <p:txBody>
          <a:bodyPr wrap="square" anchor="ctr">
            <a:normAutofit/>
          </a:bodyPr>
          <a:lstStyle/>
          <a:p>
            <a:r>
              <a:rPr lang="en-GB" dirty="0"/>
              <a:t>CR/ORR and Overall survival- Mutations at baseline</a:t>
            </a:r>
          </a:p>
        </p:txBody>
      </p:sp>
      <p:pic>
        <p:nvPicPr>
          <p:cNvPr id="10" name="Picture 9">
            <a:extLst>
              <a:ext uri="{FF2B5EF4-FFF2-40B4-BE49-F238E27FC236}">
                <a16:creationId xmlns:a16="http://schemas.microsoft.com/office/drawing/2014/main" id="{241588D1-4B01-0B4E-A4AD-433EF8D4447A}"/>
              </a:ext>
            </a:extLst>
          </p:cNvPr>
          <p:cNvPicPr>
            <a:picLocks noChangeAspect="1"/>
          </p:cNvPicPr>
          <p:nvPr/>
        </p:nvPicPr>
        <p:blipFill>
          <a:blip r:embed="rId3"/>
          <a:stretch>
            <a:fillRect/>
          </a:stretch>
        </p:blipFill>
        <p:spPr>
          <a:xfrm>
            <a:off x="1373124" y="822960"/>
            <a:ext cx="5867400" cy="1066800"/>
          </a:xfrm>
          <a:prstGeom prst="rect">
            <a:avLst/>
          </a:prstGeom>
          <a:solidFill>
            <a:schemeClr val="bg1"/>
          </a:solidFill>
        </p:spPr>
      </p:pic>
    </p:spTree>
    <p:extLst>
      <p:ext uri="{BB962C8B-B14F-4D97-AF65-F5344CB8AC3E}">
        <p14:creationId xmlns:p14="http://schemas.microsoft.com/office/powerpoint/2010/main" val="2212414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656726-BD23-E746-9FB1-A7DD2CA53CF8}"/>
              </a:ext>
            </a:extLst>
          </p:cNvPr>
          <p:cNvPicPr>
            <a:picLocks noChangeAspect="1"/>
          </p:cNvPicPr>
          <p:nvPr/>
        </p:nvPicPr>
        <p:blipFill>
          <a:blip r:embed="rId2"/>
          <a:stretch>
            <a:fillRect/>
          </a:stretch>
        </p:blipFill>
        <p:spPr>
          <a:xfrm>
            <a:off x="212013" y="1536606"/>
            <a:ext cx="3455988" cy="3429000"/>
          </a:xfrm>
          <a:prstGeom prst="rect">
            <a:avLst/>
          </a:prstGeom>
        </p:spPr>
      </p:pic>
      <p:pic>
        <p:nvPicPr>
          <p:cNvPr id="6" name="Picture 5">
            <a:extLst>
              <a:ext uri="{FF2B5EF4-FFF2-40B4-BE49-F238E27FC236}">
                <a16:creationId xmlns:a16="http://schemas.microsoft.com/office/drawing/2014/main" id="{765B6037-F4FD-DD48-90B2-A2186FEC1A92}"/>
              </a:ext>
            </a:extLst>
          </p:cNvPr>
          <p:cNvPicPr>
            <a:picLocks noChangeAspect="1"/>
          </p:cNvPicPr>
          <p:nvPr/>
        </p:nvPicPr>
        <p:blipFill>
          <a:blip r:embed="rId3"/>
          <a:stretch>
            <a:fillRect/>
          </a:stretch>
        </p:blipFill>
        <p:spPr>
          <a:xfrm>
            <a:off x="5074652" y="1647351"/>
            <a:ext cx="3468688" cy="3429000"/>
          </a:xfrm>
          <a:prstGeom prst="rect">
            <a:avLst/>
          </a:prstGeom>
        </p:spPr>
      </p:pic>
      <p:sp>
        <p:nvSpPr>
          <p:cNvPr id="2" name="Title 1">
            <a:extLst>
              <a:ext uri="{FF2B5EF4-FFF2-40B4-BE49-F238E27FC236}">
                <a16:creationId xmlns:a16="http://schemas.microsoft.com/office/drawing/2014/main" id="{128C212D-F49A-394D-BB22-D141A3130D44}"/>
              </a:ext>
            </a:extLst>
          </p:cNvPr>
          <p:cNvSpPr>
            <a:spLocks noGrp="1"/>
          </p:cNvSpPr>
          <p:nvPr>
            <p:ph type="title"/>
          </p:nvPr>
        </p:nvSpPr>
        <p:spPr>
          <a:xfrm>
            <a:off x="413512" y="-95964"/>
            <a:ext cx="8316976" cy="800100"/>
          </a:xfrm>
        </p:spPr>
        <p:txBody>
          <a:bodyPr wrap="square" anchor="ctr">
            <a:normAutofit/>
          </a:bodyPr>
          <a:lstStyle/>
          <a:p>
            <a:r>
              <a:rPr lang="en-GB" dirty="0"/>
              <a:t>Overall survival and ORR- Mutations at 6 months or new/</a:t>
            </a:r>
            <a:r>
              <a:rPr lang="en-GB" dirty="0" err="1"/>
              <a:t>addl</a:t>
            </a:r>
            <a:r>
              <a:rPr lang="en-GB" dirty="0"/>
              <a:t> mutations at 6 </a:t>
            </a:r>
            <a:r>
              <a:rPr lang="en-GB" dirty="0" err="1"/>
              <a:t>mo</a:t>
            </a:r>
            <a:endParaRPr lang="en-GB" dirty="0"/>
          </a:p>
        </p:txBody>
      </p:sp>
      <p:sp>
        <p:nvSpPr>
          <p:cNvPr id="4" name="TextBox 3">
            <a:extLst>
              <a:ext uri="{FF2B5EF4-FFF2-40B4-BE49-F238E27FC236}">
                <a16:creationId xmlns:a16="http://schemas.microsoft.com/office/drawing/2014/main" id="{FA7DADEB-4C5C-6644-8F86-E55393ADFECB}"/>
              </a:ext>
            </a:extLst>
          </p:cNvPr>
          <p:cNvSpPr txBox="1"/>
          <p:nvPr/>
        </p:nvSpPr>
        <p:spPr>
          <a:xfrm>
            <a:off x="2743200" y="4001647"/>
            <a:ext cx="494046" cy="400110"/>
          </a:xfrm>
          <a:prstGeom prst="rect">
            <a:avLst/>
          </a:prstGeom>
          <a:noFill/>
        </p:spPr>
        <p:txBody>
          <a:bodyPr wrap="none" rtlCol="0">
            <a:spAutoFit/>
          </a:bodyPr>
          <a:lstStyle/>
          <a:p>
            <a:r>
              <a:rPr lang="en-GB" sz="1000" dirty="0"/>
              <a:t>N=48</a:t>
            </a:r>
          </a:p>
          <a:p>
            <a:r>
              <a:rPr lang="en-GB" sz="1000" dirty="0"/>
              <a:t>N=73</a:t>
            </a:r>
          </a:p>
        </p:txBody>
      </p:sp>
      <p:sp>
        <p:nvSpPr>
          <p:cNvPr id="10" name="TextBox 9">
            <a:extLst>
              <a:ext uri="{FF2B5EF4-FFF2-40B4-BE49-F238E27FC236}">
                <a16:creationId xmlns:a16="http://schemas.microsoft.com/office/drawing/2014/main" id="{ED1F45B4-E583-134E-AF0F-E903319D6A1C}"/>
              </a:ext>
            </a:extLst>
          </p:cNvPr>
          <p:cNvSpPr txBox="1"/>
          <p:nvPr/>
        </p:nvSpPr>
        <p:spPr>
          <a:xfrm>
            <a:off x="7887954" y="4101498"/>
            <a:ext cx="494046" cy="400110"/>
          </a:xfrm>
          <a:prstGeom prst="rect">
            <a:avLst/>
          </a:prstGeom>
          <a:noFill/>
        </p:spPr>
        <p:txBody>
          <a:bodyPr wrap="none" rtlCol="0">
            <a:spAutoFit/>
          </a:bodyPr>
          <a:lstStyle/>
          <a:p>
            <a:r>
              <a:rPr lang="en-GB" sz="1000" dirty="0"/>
              <a:t>N=62</a:t>
            </a:r>
          </a:p>
          <a:p>
            <a:r>
              <a:rPr lang="en-GB" sz="1000" dirty="0"/>
              <a:t>N=52</a:t>
            </a:r>
          </a:p>
        </p:txBody>
      </p:sp>
      <p:pic>
        <p:nvPicPr>
          <p:cNvPr id="5" name="Picture 4">
            <a:extLst>
              <a:ext uri="{FF2B5EF4-FFF2-40B4-BE49-F238E27FC236}">
                <a16:creationId xmlns:a16="http://schemas.microsoft.com/office/drawing/2014/main" id="{9ACA8AF1-0FB0-8944-8DE0-630B11BB91DB}"/>
              </a:ext>
            </a:extLst>
          </p:cNvPr>
          <p:cNvPicPr>
            <a:picLocks noChangeAspect="1"/>
          </p:cNvPicPr>
          <p:nvPr/>
        </p:nvPicPr>
        <p:blipFill>
          <a:blip r:embed="rId4"/>
          <a:stretch>
            <a:fillRect/>
          </a:stretch>
        </p:blipFill>
        <p:spPr>
          <a:xfrm>
            <a:off x="65024" y="549719"/>
            <a:ext cx="4159504" cy="897577"/>
          </a:xfrm>
          <a:prstGeom prst="rect">
            <a:avLst/>
          </a:prstGeom>
          <a:solidFill>
            <a:schemeClr val="bg1"/>
          </a:solidFill>
        </p:spPr>
      </p:pic>
      <p:pic>
        <p:nvPicPr>
          <p:cNvPr id="11" name="Picture 10">
            <a:extLst>
              <a:ext uri="{FF2B5EF4-FFF2-40B4-BE49-F238E27FC236}">
                <a16:creationId xmlns:a16="http://schemas.microsoft.com/office/drawing/2014/main" id="{2CD898AC-2E2D-8A4D-ADE7-588AFCD64757}"/>
              </a:ext>
            </a:extLst>
          </p:cNvPr>
          <p:cNvPicPr>
            <a:picLocks noChangeAspect="1"/>
          </p:cNvPicPr>
          <p:nvPr/>
        </p:nvPicPr>
        <p:blipFill>
          <a:blip r:embed="rId5"/>
          <a:stretch>
            <a:fillRect/>
          </a:stretch>
        </p:blipFill>
        <p:spPr>
          <a:xfrm>
            <a:off x="4992896" y="507906"/>
            <a:ext cx="3632200" cy="1028700"/>
          </a:xfrm>
          <a:prstGeom prst="rect">
            <a:avLst/>
          </a:prstGeom>
          <a:solidFill>
            <a:schemeClr val="bg1"/>
          </a:solidFill>
        </p:spPr>
      </p:pic>
    </p:spTree>
    <p:extLst>
      <p:ext uri="{BB962C8B-B14F-4D97-AF65-F5344CB8AC3E}">
        <p14:creationId xmlns:p14="http://schemas.microsoft.com/office/powerpoint/2010/main" val="50371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275659" y="36381"/>
            <a:ext cx="8640762" cy="784032"/>
          </a:xfrm>
          <a:prstGeom prst="rect">
            <a:avLst/>
          </a:prstGeom>
          <a:solidFill>
            <a:srgbClr val="002060"/>
          </a:solidFill>
          <a:ln>
            <a:headEnd/>
            <a:tailEnd/>
          </a:ln>
        </p:spPr>
        <p:style>
          <a:lnRef idx="1">
            <a:schemeClr val="accent1"/>
          </a:lnRef>
          <a:fillRef idx="3">
            <a:schemeClr val="accent1"/>
          </a:fillRef>
          <a:effectRef idx="2">
            <a:schemeClr val="accent1"/>
          </a:effectRef>
          <a:fontRef idx="minor">
            <a:schemeClr val="lt1"/>
          </a:fontRef>
        </p:style>
        <p:txBody>
          <a:bodyPr/>
          <a:lstStyle/>
          <a:p>
            <a:pPr marL="0" marR="0" lvl="0" indent="0" algn="l" defTabSz="648973" rtl="0" eaLnBrk="1" fontAlgn="auto" latinLnBrk="0" hangingPunct="1">
              <a:lnSpc>
                <a:spcPct val="100000"/>
              </a:lnSpc>
              <a:spcBef>
                <a:spcPts val="0"/>
              </a:spcBef>
              <a:spcAft>
                <a:spcPts val="0"/>
              </a:spcAft>
              <a:buClrTx/>
              <a:buSzTx/>
              <a:buFontTx/>
              <a:buNone/>
              <a:tabLst/>
              <a:defRPr/>
            </a:pPr>
            <a:r>
              <a:rPr kumimoji="0" lang="it-IT" sz="1988"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it-IT" sz="1988"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Hypoplastic MDS: King’s College Hospital/ University of Pavia Study</a:t>
            </a:r>
          </a:p>
          <a:p>
            <a:pPr marL="0" marR="0" lvl="0" indent="0" algn="ctr" defTabSz="64897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Bono E,</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white"/>
                </a:solidFill>
                <a:effectLst/>
                <a:uLnTx/>
                <a:uFillTx/>
                <a:latin typeface="Calibri" panose="020F0502020204030204"/>
                <a:ea typeface="+mn-ea"/>
                <a:cs typeface="+mn-cs"/>
              </a:rPr>
              <a:t>McLornan</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 D,</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white"/>
                </a:solidFill>
                <a:effectLst/>
                <a:uLnTx/>
                <a:uFillTx/>
                <a:latin typeface="Calibri" panose="020F0502020204030204"/>
                <a:ea typeface="+mn-ea"/>
                <a:cs typeface="+mn-cs"/>
              </a:rPr>
              <a:t>Travaglino</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 E,</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Gandhi S,</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white"/>
                </a:solidFill>
                <a:effectLst/>
                <a:uLnTx/>
                <a:uFillTx/>
                <a:latin typeface="Calibri" panose="020F0502020204030204"/>
                <a:ea typeface="+mn-ea"/>
                <a:cs typeface="+mn-cs"/>
              </a:rPr>
              <a:t>Gallì</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 A,</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Khan A,</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Kulasekararaj AJ, </a:t>
            </a:r>
            <a:r>
              <a:rPr kumimoji="0" lang="en-GB" sz="1200" b="0" i="0" u="none" strike="noStrike" kern="1200" cap="none" spc="0" normalizeH="0" baseline="0" noProof="0" dirty="0" err="1">
                <a:ln>
                  <a:noFill/>
                </a:ln>
                <a:solidFill>
                  <a:prstClr val="white"/>
                </a:solidFill>
                <a:effectLst/>
                <a:uLnTx/>
                <a:uFillTx/>
                <a:latin typeface="Calibri" panose="020F0502020204030204"/>
                <a:ea typeface="+mn-ea"/>
                <a:cs typeface="+mn-cs"/>
              </a:rPr>
              <a:t>Boveri</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 E,</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Raj K,</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 Elena C,</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Ireland RM, </a:t>
            </a:r>
            <a:r>
              <a:rPr kumimoji="0" lang="en-GB" sz="1200" b="0" i="0" u="none" strike="noStrike" kern="1200" cap="none" spc="0" normalizeH="0" baseline="0" noProof="0" dirty="0" err="1">
                <a:ln>
                  <a:noFill/>
                </a:ln>
                <a:solidFill>
                  <a:prstClr val="white"/>
                </a:solidFill>
                <a:effectLst/>
                <a:uLnTx/>
                <a:uFillTx/>
                <a:latin typeface="Calibri" panose="020F0502020204030204"/>
                <a:ea typeface="+mn-ea"/>
                <a:cs typeface="+mn-cs"/>
              </a:rPr>
              <a:t>Bianchessi</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 A,</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Jiang J,</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Todisco G,</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Ferretti VV,</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Cazzola M,</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Marsh JCW,</a:t>
            </a:r>
            <a:r>
              <a:rPr kumimoji="0" lang="en-GB" sz="120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Malcovati L,</a:t>
            </a:r>
            <a:r>
              <a:rPr kumimoji="0" lang="en-GB" sz="1050" b="0" i="0" u="none" strike="noStrike" kern="1200" cap="none" spc="0" normalizeH="0" baseline="30000" noProof="0" dirty="0">
                <a:ln>
                  <a:noFill/>
                </a:ln>
                <a:solidFill>
                  <a:prstClr val="white"/>
                </a:solidFill>
                <a:effectLst/>
                <a:uLnTx/>
                <a:uFillTx/>
                <a:latin typeface="Calibri" panose="020F0502020204030204"/>
                <a:ea typeface="+mn-ea"/>
                <a:cs typeface="+mn-cs"/>
              </a:rPr>
              <a:t>  </a:t>
            </a: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Mufti GJ</a:t>
            </a:r>
          </a:p>
          <a:p>
            <a:pPr marL="0" marR="0" lvl="0" indent="0" algn="l" defTabSz="648973" rtl="0" eaLnBrk="1" fontAlgn="auto" latinLnBrk="0" hangingPunct="1">
              <a:lnSpc>
                <a:spcPct val="100000"/>
              </a:lnSpc>
              <a:spcBef>
                <a:spcPts val="0"/>
              </a:spcBef>
              <a:spcAft>
                <a:spcPts val="0"/>
              </a:spcAft>
              <a:buClrTx/>
              <a:buSzTx/>
              <a:buFontTx/>
              <a:buNone/>
              <a:tabLst/>
              <a:defRPr/>
            </a:pPr>
            <a:endParaRPr kumimoji="0" lang="it-IT" sz="1988"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a:p>
            <a:pPr marL="0" marR="0" lvl="0" indent="0" algn="l" defTabSz="648973" rtl="0" eaLnBrk="1" fontAlgn="auto" latinLnBrk="0" hangingPunct="1">
              <a:lnSpc>
                <a:spcPct val="100000"/>
              </a:lnSpc>
              <a:spcBef>
                <a:spcPts val="0"/>
              </a:spcBef>
              <a:spcAft>
                <a:spcPts val="0"/>
              </a:spcAft>
              <a:buClrTx/>
              <a:buSzTx/>
              <a:buFontTx/>
              <a:buNone/>
              <a:tabLst/>
              <a:defRPr/>
            </a:pPr>
            <a:endParaRPr kumimoji="0" lang="it-IT" sz="1988"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grpSp>
        <p:nvGrpSpPr>
          <p:cNvPr id="2" name="Gruppo 1"/>
          <p:cNvGrpSpPr/>
          <p:nvPr/>
        </p:nvGrpSpPr>
        <p:grpSpPr>
          <a:xfrm>
            <a:off x="275659" y="1257144"/>
            <a:ext cx="2279499" cy="2015129"/>
            <a:chOff x="248815" y="937372"/>
            <a:chExt cx="2097410" cy="2555961"/>
          </a:xfrm>
        </p:grpSpPr>
        <p:sp>
          <p:nvSpPr>
            <p:cNvPr id="5" name="Rettangolo arrotondato 4"/>
            <p:cNvSpPr/>
            <p:nvPr/>
          </p:nvSpPr>
          <p:spPr>
            <a:xfrm>
              <a:off x="248815" y="937372"/>
              <a:ext cx="2097410" cy="1532795"/>
            </a:xfrm>
            <a:prstGeom prst="roundRect">
              <a:avLst/>
            </a:prstGeom>
            <a:solidFill>
              <a:schemeClr val="accent6">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48973" rtl="0" eaLnBrk="1" fontAlgn="auto" latinLnBrk="0" hangingPunct="1">
                <a:lnSpc>
                  <a:spcPct val="100000"/>
                </a:lnSpc>
                <a:spcBef>
                  <a:spcPts val="0"/>
                </a:spcBef>
                <a:spcAft>
                  <a:spcPts val="0"/>
                </a:spcAft>
                <a:buClrTx/>
                <a:buSzTx/>
                <a:buFontTx/>
                <a:buNone/>
                <a:tabLst/>
                <a:defRPr/>
              </a:pPr>
              <a:endParaRPr kumimoji="0" lang="it-IT" sz="8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4897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Hypoplastic cohort </a:t>
              </a:r>
              <a:endParaRPr kumimoji="0" lang="it-IT" sz="1200" b="1"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126018" marR="0" lvl="0" indent="-126018" algn="l" defTabSz="6489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HypoMDS</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(n=278; 28% of </a:t>
              </a: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all</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MDS) </a:t>
              </a:r>
            </a:p>
            <a:p>
              <a:pPr marL="126018" marR="0" lvl="0" indent="-126018" algn="l" defTabSz="6489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Aplastic Anaemia (n=136); </a:t>
              </a:r>
              <a:r>
                <a:rPr kumimoji="0" lang="it-IT" sz="1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67% </a:t>
              </a:r>
              <a:r>
                <a:rPr kumimoji="0" lang="it-IT" sz="12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had</a:t>
              </a:r>
              <a:r>
                <a:rPr kumimoji="0" lang="it-IT" sz="1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NSAA</a:t>
              </a:r>
            </a:p>
          </p:txBody>
        </p:sp>
        <p:sp>
          <p:nvSpPr>
            <p:cNvPr id="6" name="Rettangolo arrotondato 5"/>
            <p:cNvSpPr/>
            <p:nvPr/>
          </p:nvSpPr>
          <p:spPr>
            <a:xfrm>
              <a:off x="248815" y="2805061"/>
              <a:ext cx="2097410" cy="688272"/>
            </a:xfrm>
            <a:prstGeom prst="roundRect">
              <a:avLst/>
            </a:prstGeom>
            <a:solidFill>
              <a:schemeClr val="accent4">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48973"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MDS Cohort (n=727)</a:t>
              </a:r>
            </a:p>
          </p:txBody>
        </p:sp>
      </p:grpSp>
      <p:sp>
        <p:nvSpPr>
          <p:cNvPr id="3" name="TextBox 2"/>
          <p:cNvSpPr txBox="1"/>
          <p:nvPr/>
        </p:nvSpPr>
        <p:spPr>
          <a:xfrm>
            <a:off x="130356" y="4915159"/>
            <a:ext cx="2505814" cy="230832"/>
          </a:xfrm>
          <a:prstGeom prst="rect">
            <a:avLst/>
          </a:prstGeom>
          <a:noFill/>
        </p:spPr>
        <p:txBody>
          <a:bodyPr wrap="none" rtlCol="0">
            <a:spAutoFit/>
          </a:bodyPr>
          <a:lstStyle/>
          <a:p>
            <a:pPr marL="0" marR="0" lvl="0" indent="0" algn="l" defTabSz="648973"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dirty="0">
                <a:ln>
                  <a:noFill/>
                </a:ln>
                <a:solidFill>
                  <a:prstClr val="black"/>
                </a:solidFill>
                <a:effectLst/>
                <a:uLnTx/>
                <a:uFillTx/>
                <a:latin typeface="Arial"/>
                <a:ea typeface="+mn-ea"/>
                <a:cs typeface="Arial"/>
              </a:rPr>
              <a:t>Bono E et al. Leukemia. 2019; 33: 2495-2505</a:t>
            </a:r>
            <a:endParaRPr kumimoji="0" lang="en-US" sz="900" b="1" i="1" u="none" strike="noStrike" kern="1200" cap="none" spc="0" normalizeH="0" baseline="0" noProof="0" dirty="0">
              <a:ln>
                <a:noFill/>
              </a:ln>
              <a:solidFill>
                <a:prstClr val="black"/>
              </a:solidFill>
              <a:effectLst/>
              <a:uLnTx/>
              <a:uFillTx/>
              <a:latin typeface="Arial"/>
              <a:ea typeface="+mn-ea"/>
              <a:cs typeface="Arial"/>
            </a:endParaRPr>
          </a:p>
        </p:txBody>
      </p:sp>
      <p:sp>
        <p:nvSpPr>
          <p:cNvPr id="13" name="TextBox 12">
            <a:extLst>
              <a:ext uri="{FF2B5EF4-FFF2-40B4-BE49-F238E27FC236}">
                <a16:creationId xmlns:a16="http://schemas.microsoft.com/office/drawing/2014/main" id="{F53057F7-8E1A-F342-B3AC-6C5EF565078F}"/>
              </a:ext>
            </a:extLst>
          </p:cNvPr>
          <p:cNvSpPr txBox="1"/>
          <p:nvPr/>
        </p:nvSpPr>
        <p:spPr>
          <a:xfrm>
            <a:off x="275659" y="3400795"/>
            <a:ext cx="1697901"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*204, BM cellularity &lt;25%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74, Age-adjusted hypocellularity</a:t>
            </a:r>
          </a:p>
        </p:txBody>
      </p:sp>
      <p:sp>
        <p:nvSpPr>
          <p:cNvPr id="22" name="TextBox 21">
            <a:extLst>
              <a:ext uri="{FF2B5EF4-FFF2-40B4-BE49-F238E27FC236}">
                <a16:creationId xmlns:a16="http://schemas.microsoft.com/office/drawing/2014/main" id="{3122B4C5-945D-2E4A-9DCF-623B549CB4E7}"/>
              </a:ext>
            </a:extLst>
          </p:cNvPr>
          <p:cNvSpPr txBox="1"/>
          <p:nvPr/>
        </p:nvSpPr>
        <p:spPr>
          <a:xfrm>
            <a:off x="2594943" y="850509"/>
            <a:ext cx="4604273"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90"/>
                </a:solidFill>
                <a:effectLst/>
                <a:uLnTx/>
                <a:uFillTx/>
                <a:latin typeface="Calibri" panose="020F0502020204030204"/>
                <a:ea typeface="+mn-ea"/>
                <a:cs typeface="+mn-cs"/>
              </a:rPr>
              <a:t>Integrated  </a:t>
            </a:r>
            <a:r>
              <a:rPr kumimoji="0" lang="en-US" sz="1500" b="1" i="0" u="none" strike="noStrike" kern="1200" cap="none" spc="0" normalizeH="0" baseline="0" noProof="0" dirty="0" err="1">
                <a:ln>
                  <a:noFill/>
                </a:ln>
                <a:solidFill>
                  <a:srgbClr val="000090"/>
                </a:solidFill>
                <a:effectLst/>
                <a:uLnTx/>
                <a:uFillTx/>
                <a:latin typeface="Calibri" panose="020F0502020204030204"/>
                <a:ea typeface="+mn-ea"/>
                <a:cs typeface="+mn-cs"/>
              </a:rPr>
              <a:t>cyto</a:t>
            </a:r>
            <a:r>
              <a:rPr kumimoji="0" lang="en-US" sz="1500" b="1" i="0" u="none" strike="noStrike" kern="1200" cap="none" spc="0" normalizeH="0" baseline="0" noProof="0" dirty="0">
                <a:ln>
                  <a:noFill/>
                </a:ln>
                <a:solidFill>
                  <a:srgbClr val="000090"/>
                </a:solidFill>
                <a:effectLst/>
                <a:uLnTx/>
                <a:uFillTx/>
                <a:latin typeface="Calibri" panose="020F0502020204030204"/>
                <a:ea typeface="+mn-ea"/>
                <a:cs typeface="+mn-cs"/>
              </a:rPr>
              <a:t>-histological/genetic score (hg score)</a:t>
            </a:r>
          </a:p>
        </p:txBody>
      </p:sp>
      <p:sp>
        <p:nvSpPr>
          <p:cNvPr id="23" name="TextBox 22">
            <a:extLst>
              <a:ext uri="{FF2B5EF4-FFF2-40B4-BE49-F238E27FC236}">
                <a16:creationId xmlns:a16="http://schemas.microsoft.com/office/drawing/2014/main" id="{D6D99749-A3B9-744A-A382-30DCB5395DF4}"/>
              </a:ext>
            </a:extLst>
          </p:cNvPr>
          <p:cNvSpPr txBox="1"/>
          <p:nvPr/>
        </p:nvSpPr>
        <p:spPr>
          <a:xfrm>
            <a:off x="221059" y="3886356"/>
            <a:ext cx="1468672"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prstClr val="black"/>
                </a:solidFill>
                <a:effectLst/>
                <a:uLnTx/>
                <a:uFillTx/>
                <a:latin typeface="Arial"/>
                <a:ea typeface="+mn-ea"/>
                <a:cs typeface="Arial"/>
              </a:rPr>
              <a:t>a  </a:t>
            </a:r>
            <a:r>
              <a:rPr kumimoji="0" lang="en-US" sz="1050" b="0" i="0" u="none" strike="noStrike" kern="1200" cap="none" spc="0" normalizeH="0" baseline="0" noProof="0" dirty="0">
                <a:ln>
                  <a:noFill/>
                </a:ln>
                <a:solidFill>
                  <a:prstClr val="black"/>
                </a:solidFill>
                <a:effectLst/>
                <a:uLnTx/>
                <a:uFillTx/>
                <a:latin typeface="Arial"/>
                <a:ea typeface="+mn-ea"/>
                <a:cs typeface="Arial"/>
              </a:rPr>
              <a:t>WHO criteria, 2017 </a:t>
            </a:r>
          </a:p>
        </p:txBody>
      </p:sp>
      <p:pic>
        <p:nvPicPr>
          <p:cNvPr id="25" name="Picture 24">
            <a:extLst>
              <a:ext uri="{FF2B5EF4-FFF2-40B4-BE49-F238E27FC236}">
                <a16:creationId xmlns:a16="http://schemas.microsoft.com/office/drawing/2014/main" id="{4A5C3E13-E89F-FD48-892D-F97F868381F3}"/>
              </a:ext>
            </a:extLst>
          </p:cNvPr>
          <p:cNvPicPr>
            <a:picLocks noChangeAspect="1"/>
          </p:cNvPicPr>
          <p:nvPr/>
        </p:nvPicPr>
        <p:blipFill rotWithShape="1">
          <a:blip r:embed="rId3"/>
          <a:srcRect l="20491" t="10136" r="30337" b="8827"/>
          <a:stretch/>
        </p:blipFill>
        <p:spPr>
          <a:xfrm>
            <a:off x="2733648" y="1202674"/>
            <a:ext cx="3725518" cy="3629549"/>
          </a:xfrm>
          <a:prstGeom prst="rect">
            <a:avLst/>
          </a:prstGeom>
          <a:ln>
            <a:solidFill>
              <a:schemeClr val="tx1"/>
            </a:solidFill>
          </a:ln>
        </p:spPr>
      </p:pic>
      <p:sp>
        <p:nvSpPr>
          <p:cNvPr id="7" name="Rectangle 6"/>
          <p:cNvSpPr/>
          <p:nvPr/>
        </p:nvSpPr>
        <p:spPr>
          <a:xfrm>
            <a:off x="130356" y="4161561"/>
            <a:ext cx="3043559" cy="577081"/>
          </a:xfrm>
          <a:prstGeom prst="rect">
            <a:avLst/>
          </a:prstGeom>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charset="0"/>
                <a:ea typeface="Geneva"/>
                <a:cs typeface="Geneva"/>
              </a:rPr>
              <a:t> </a:t>
            </a:r>
            <a:r>
              <a:rPr kumimoji="0" lang="en-GB" sz="1050" b="0" i="0" u="none" strike="noStrike" kern="1200" cap="none" spc="0" normalizeH="0" baseline="30000" noProof="0" dirty="0">
                <a:ln>
                  <a:noFill/>
                </a:ln>
                <a:solidFill>
                  <a:prstClr val="black"/>
                </a:solidFill>
                <a:effectLst/>
                <a:uLnTx/>
                <a:uFillTx/>
                <a:latin typeface="Arial" charset="0"/>
                <a:ea typeface="Geneva"/>
                <a:cs typeface="Geneva"/>
              </a:rPr>
              <a:t>b</a:t>
            </a:r>
            <a:r>
              <a:rPr kumimoji="0" lang="en-GB" sz="1050" b="0" i="0" u="none" strike="noStrike" kern="1200" cap="none" spc="0" normalizeH="0" baseline="0" noProof="0" dirty="0">
                <a:ln>
                  <a:noFill/>
                </a:ln>
                <a:solidFill>
                  <a:prstClr val="black"/>
                </a:solidFill>
                <a:effectLst/>
                <a:uLnTx/>
                <a:uFillTx/>
                <a:latin typeface="Arial" charset="0"/>
                <a:ea typeface="Geneva"/>
                <a:cs typeface="Geneva"/>
              </a:rPr>
              <a:t> Splicing genes or </a:t>
            </a:r>
            <a:r>
              <a:rPr kumimoji="0" lang="en-GB" sz="1050" b="0" i="0" u="none" strike="noStrike" kern="1200" cap="none" spc="0" normalizeH="0" baseline="0" noProof="0" dirty="0" err="1">
                <a:ln>
                  <a:noFill/>
                </a:ln>
                <a:solidFill>
                  <a:prstClr val="black"/>
                </a:solidFill>
                <a:effectLst/>
                <a:uLnTx/>
                <a:uFillTx/>
                <a:latin typeface="Arial" charset="0"/>
                <a:ea typeface="Geneva"/>
                <a:cs typeface="Geneva"/>
              </a:rPr>
              <a:t>comutation</a:t>
            </a:r>
            <a:r>
              <a:rPr kumimoji="0" lang="en-GB" sz="1050" b="0" i="0" u="none" strike="noStrike" kern="1200" cap="none" spc="0" normalizeH="0" baseline="0" noProof="0" dirty="0">
                <a:ln>
                  <a:noFill/>
                </a:ln>
                <a:solidFill>
                  <a:prstClr val="black"/>
                </a:solidFill>
                <a:effectLst/>
                <a:uLnTx/>
                <a:uFillTx/>
                <a:latin typeface="Arial" charset="0"/>
                <a:ea typeface="Geneva"/>
                <a:cs typeface="Geneva"/>
              </a:rPr>
              <a:t> </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charset="0"/>
                <a:ea typeface="Geneva"/>
                <a:cs typeface="Geneva"/>
              </a:rPr>
              <a:t>patterns involving </a:t>
            </a:r>
            <a:r>
              <a:rPr kumimoji="0" lang="en-GB" sz="1050" b="0" i="1" u="none" strike="noStrike" kern="1200" cap="none" spc="0" normalizeH="0" baseline="0" noProof="0" dirty="0">
                <a:ln>
                  <a:noFill/>
                </a:ln>
                <a:solidFill>
                  <a:prstClr val="black"/>
                </a:solidFill>
                <a:effectLst/>
                <a:uLnTx/>
                <a:uFillTx/>
                <a:latin typeface="Arial" charset="0"/>
                <a:ea typeface="Geneva"/>
                <a:cs typeface="Geneva"/>
              </a:rPr>
              <a:t>TET2, ASXL1 </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GB" sz="1050" b="0" i="1" u="none" strike="noStrike" kern="1200" cap="none" spc="0" normalizeH="0" baseline="0" noProof="0" dirty="0">
                <a:ln>
                  <a:noFill/>
                </a:ln>
                <a:solidFill>
                  <a:prstClr val="black"/>
                </a:solidFill>
                <a:effectLst/>
                <a:uLnTx/>
                <a:uFillTx/>
                <a:latin typeface="Arial" charset="0"/>
                <a:ea typeface="Geneva"/>
                <a:cs typeface="Geneva"/>
              </a:rPr>
              <a:t>or DNMT3A (</a:t>
            </a:r>
            <a:r>
              <a:rPr kumimoji="0" lang="en-GB" sz="1050" b="0" i="1" u="none" strike="noStrike" kern="1200" cap="none" spc="0" normalizeH="0" baseline="0" noProof="0" dirty="0" err="1">
                <a:ln>
                  <a:noFill/>
                </a:ln>
                <a:solidFill>
                  <a:prstClr val="black"/>
                </a:solidFill>
                <a:effectLst/>
                <a:uLnTx/>
                <a:uFillTx/>
                <a:latin typeface="Arial" charset="0"/>
                <a:ea typeface="Geneva"/>
                <a:cs typeface="Geneva"/>
              </a:rPr>
              <a:t>Malcovati</a:t>
            </a:r>
            <a:r>
              <a:rPr kumimoji="0" lang="en-GB" sz="1050" b="0" i="1" u="none" strike="noStrike" kern="1200" cap="none" spc="0" normalizeH="0" baseline="0" noProof="0" dirty="0">
                <a:ln>
                  <a:noFill/>
                </a:ln>
                <a:solidFill>
                  <a:prstClr val="black"/>
                </a:solidFill>
                <a:effectLst/>
                <a:uLnTx/>
                <a:uFillTx/>
                <a:latin typeface="Arial" charset="0"/>
                <a:ea typeface="Geneva"/>
                <a:cs typeface="Geneva"/>
              </a:rPr>
              <a:t>, 2017)</a:t>
            </a:r>
            <a:endParaRPr kumimoji="0" lang="en-GB" sz="1050" b="0" i="0" u="none" strike="noStrike" kern="1200" cap="none" spc="0" normalizeH="0" baseline="0" noProof="0" dirty="0">
              <a:ln>
                <a:noFill/>
              </a:ln>
              <a:solidFill>
                <a:prstClr val="black"/>
              </a:solidFill>
              <a:effectLst/>
              <a:uLnTx/>
              <a:uFillTx/>
              <a:latin typeface="Arial" charset="0"/>
              <a:ea typeface="Geneva"/>
              <a:cs typeface="Geneva"/>
            </a:endParaRPr>
          </a:p>
        </p:txBody>
      </p:sp>
      <p:sp>
        <p:nvSpPr>
          <p:cNvPr id="12" name="Rounded Rectangle 11"/>
          <p:cNvSpPr/>
          <p:nvPr/>
        </p:nvSpPr>
        <p:spPr>
          <a:xfrm>
            <a:off x="4677480" y="4572682"/>
            <a:ext cx="967524" cy="577081"/>
          </a:xfrm>
          <a:prstGeom prst="roundRec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700" i="0" u="none" strike="noStrike" kern="1200" cap="none" spc="-30" normalizeH="0" baseline="0" noProof="0" dirty="0">
              <a:ln>
                <a:noFill/>
              </a:ln>
              <a:solidFill>
                <a:schemeClr val="tx1"/>
              </a:solidFill>
              <a:effectLst>
                <a:outerShdw blurRad="38100" dist="38100" dir="2700000" algn="tl">
                  <a:srgbClr val="000000">
                    <a:alpha val="43137"/>
                  </a:srgbClr>
                </a:outerShdw>
              </a:effectLst>
              <a:uLnTx/>
              <a:uFillTx/>
              <a:latin typeface="Arial" charset="0"/>
              <a:ea typeface="Geneva"/>
              <a:cs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700" i="0" u="none" strike="noStrike" kern="1200" cap="none" spc="-30" normalizeH="0" baseline="0" noProof="0" dirty="0">
                <a:ln>
                  <a:noFill/>
                </a:ln>
                <a:solidFill>
                  <a:schemeClr val="tx1"/>
                </a:solidFill>
                <a:effectLst>
                  <a:outerShdw blurRad="38100" dist="38100" dir="2700000" algn="tl">
                    <a:srgbClr val="000000">
                      <a:alpha val="43137"/>
                    </a:srgbClr>
                  </a:outerShdw>
                </a:effectLst>
                <a:uLnTx/>
                <a:uFillTx/>
                <a:latin typeface="Arial" charset="0"/>
                <a:ea typeface="Geneva"/>
                <a:cs typeface="Arial" charset="0"/>
              </a:rPr>
              <a:t>ROC Analysis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700" i="0" u="none" strike="noStrike" kern="1200" cap="none" spc="-30" normalizeH="0" baseline="0" noProof="0" dirty="0">
                <a:ln>
                  <a:noFill/>
                </a:ln>
                <a:solidFill>
                  <a:schemeClr val="tx1"/>
                </a:solidFill>
                <a:effectLst>
                  <a:outerShdw blurRad="38100" dist="38100" dir="2700000" algn="tl">
                    <a:srgbClr val="000000">
                      <a:alpha val="43137"/>
                    </a:srgbClr>
                  </a:outerShdw>
                </a:effectLst>
                <a:uLnTx/>
                <a:uFillTx/>
                <a:latin typeface="Arial" charset="0"/>
                <a:ea typeface="Geneva"/>
                <a:cs typeface="Arial" charset="0"/>
              </a:rPr>
              <a:t>SCORE ≥ 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700" i="0" u="none" strike="noStrike" kern="1200" cap="none" spc="-30" normalizeH="0" baseline="0" noProof="0" dirty="0">
                <a:ln>
                  <a:noFill/>
                </a:ln>
                <a:solidFill>
                  <a:schemeClr val="tx1"/>
                </a:solidFill>
                <a:effectLst>
                  <a:outerShdw blurRad="38100" dist="38100" dir="2700000" algn="tl">
                    <a:srgbClr val="000000">
                      <a:alpha val="43137"/>
                    </a:srgbClr>
                  </a:outerShdw>
                </a:effectLst>
                <a:uLnTx/>
                <a:uFillTx/>
                <a:latin typeface="Arial" charset="0"/>
                <a:ea typeface="Geneva"/>
                <a:cs typeface="Arial" charset="0"/>
              </a:rPr>
              <a:t>Sensitivity 0.63</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700" i="0" u="none" strike="noStrike" kern="1200" cap="none" spc="-30" normalizeH="0" baseline="0" noProof="0" dirty="0">
                <a:ln>
                  <a:noFill/>
                </a:ln>
                <a:solidFill>
                  <a:schemeClr val="tx1"/>
                </a:solidFill>
                <a:effectLst>
                  <a:outerShdw blurRad="38100" dist="38100" dir="2700000" algn="tl">
                    <a:srgbClr val="000000">
                      <a:alpha val="43137"/>
                    </a:srgbClr>
                  </a:outerShdw>
                </a:effectLst>
                <a:uLnTx/>
                <a:uFillTx/>
                <a:latin typeface="Arial" charset="0"/>
                <a:ea typeface="Geneva"/>
                <a:cs typeface="Arial" charset="0"/>
              </a:rPr>
              <a:t>Specificity 0.97</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700" i="0" u="none" strike="noStrike" kern="1200" cap="none" spc="-30" normalizeH="0" baseline="0" noProof="0" dirty="0">
              <a:ln>
                <a:noFill/>
              </a:ln>
              <a:solidFill>
                <a:schemeClr val="tx1"/>
              </a:solidFill>
              <a:effectLst>
                <a:outerShdw blurRad="38100" dist="38100" dir="2700000" algn="tl">
                  <a:srgbClr val="000000">
                    <a:alpha val="43137"/>
                  </a:srgbClr>
                </a:outerShdw>
              </a:effectLst>
              <a:uLnTx/>
              <a:uFillTx/>
              <a:latin typeface="Arial" charset="0"/>
              <a:ea typeface="Geneva"/>
              <a:cs typeface="Arial" charset="0"/>
            </a:endParaRPr>
          </a:p>
        </p:txBody>
      </p:sp>
      <p:pic>
        <p:nvPicPr>
          <p:cNvPr id="8" name="Picture 7">
            <a:extLst>
              <a:ext uri="{FF2B5EF4-FFF2-40B4-BE49-F238E27FC236}">
                <a16:creationId xmlns:a16="http://schemas.microsoft.com/office/drawing/2014/main" id="{5F4FADF9-58A7-F920-BB71-1EB3D52118A6}"/>
              </a:ext>
            </a:extLst>
          </p:cNvPr>
          <p:cNvPicPr>
            <a:picLocks noChangeAspect="1"/>
          </p:cNvPicPr>
          <p:nvPr/>
        </p:nvPicPr>
        <p:blipFill>
          <a:blip r:embed="rId4"/>
          <a:stretch>
            <a:fillRect/>
          </a:stretch>
        </p:blipFill>
        <p:spPr>
          <a:xfrm>
            <a:off x="6561263" y="1094621"/>
            <a:ext cx="2499856" cy="2177652"/>
          </a:xfrm>
          <a:prstGeom prst="rect">
            <a:avLst/>
          </a:prstGeom>
        </p:spPr>
      </p:pic>
      <p:pic>
        <p:nvPicPr>
          <p:cNvPr id="10" name="Picture 9">
            <a:extLst>
              <a:ext uri="{FF2B5EF4-FFF2-40B4-BE49-F238E27FC236}">
                <a16:creationId xmlns:a16="http://schemas.microsoft.com/office/drawing/2014/main" id="{7C412521-29B6-37DF-33B8-E2896DC44007}"/>
              </a:ext>
            </a:extLst>
          </p:cNvPr>
          <p:cNvPicPr>
            <a:picLocks noChangeAspect="1"/>
          </p:cNvPicPr>
          <p:nvPr/>
        </p:nvPicPr>
        <p:blipFill>
          <a:blip r:embed="rId5"/>
          <a:stretch>
            <a:fillRect/>
          </a:stretch>
        </p:blipFill>
        <p:spPr>
          <a:xfrm>
            <a:off x="6555306" y="3291019"/>
            <a:ext cx="2588694" cy="1899338"/>
          </a:xfrm>
          <a:prstGeom prst="rect">
            <a:avLst/>
          </a:prstGeom>
        </p:spPr>
      </p:pic>
    </p:spTree>
    <p:extLst>
      <p:ext uri="{BB962C8B-B14F-4D97-AF65-F5344CB8AC3E}">
        <p14:creationId xmlns:p14="http://schemas.microsoft.com/office/powerpoint/2010/main" val="176040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0EAF-6356-A3E4-4B91-714AD20C390E}"/>
              </a:ext>
            </a:extLst>
          </p:cNvPr>
          <p:cNvSpPr>
            <a:spLocks noGrp="1"/>
          </p:cNvSpPr>
          <p:nvPr>
            <p:ph type="title"/>
          </p:nvPr>
        </p:nvSpPr>
        <p:spPr/>
        <p:txBody>
          <a:bodyPr/>
          <a:lstStyle/>
          <a:p>
            <a:r>
              <a:rPr lang="en-US" dirty="0"/>
              <a:t>HLA allele loss in aplastic </a:t>
            </a:r>
            <a:r>
              <a:rPr lang="en-US" dirty="0" err="1"/>
              <a:t>anaemia</a:t>
            </a:r>
            <a:endParaRPr lang="en-US" dirty="0"/>
          </a:p>
        </p:txBody>
      </p:sp>
      <p:pic>
        <p:nvPicPr>
          <p:cNvPr id="10" name="Content Placeholder 9">
            <a:extLst>
              <a:ext uri="{FF2B5EF4-FFF2-40B4-BE49-F238E27FC236}">
                <a16:creationId xmlns:a16="http://schemas.microsoft.com/office/drawing/2014/main" id="{EBBECFEB-9EC9-0A96-E01C-37494E8D3C73}"/>
              </a:ext>
            </a:extLst>
          </p:cNvPr>
          <p:cNvPicPr>
            <a:picLocks noGrp="1" noChangeAspect="1"/>
          </p:cNvPicPr>
          <p:nvPr>
            <p:ph idx="1"/>
          </p:nvPr>
        </p:nvPicPr>
        <p:blipFill>
          <a:blip r:embed="rId2"/>
          <a:stretch>
            <a:fillRect/>
          </a:stretch>
        </p:blipFill>
        <p:spPr>
          <a:xfrm>
            <a:off x="4064002" y="1228799"/>
            <a:ext cx="3733800" cy="3060700"/>
          </a:xfrm>
          <a:prstGeom prst="rect">
            <a:avLst/>
          </a:prstGeom>
        </p:spPr>
      </p:pic>
      <p:pic>
        <p:nvPicPr>
          <p:cNvPr id="9" name="Picture 8">
            <a:extLst>
              <a:ext uri="{FF2B5EF4-FFF2-40B4-BE49-F238E27FC236}">
                <a16:creationId xmlns:a16="http://schemas.microsoft.com/office/drawing/2014/main" id="{205310DA-8063-E5F1-92D1-75DB76CFF2D4}"/>
              </a:ext>
            </a:extLst>
          </p:cNvPr>
          <p:cNvPicPr>
            <a:picLocks noChangeAspect="1"/>
          </p:cNvPicPr>
          <p:nvPr/>
        </p:nvPicPr>
        <p:blipFill>
          <a:blip r:embed="rId3"/>
          <a:stretch>
            <a:fillRect/>
          </a:stretch>
        </p:blipFill>
        <p:spPr>
          <a:xfrm>
            <a:off x="762000" y="2204631"/>
            <a:ext cx="2451100" cy="1244600"/>
          </a:xfrm>
          <a:prstGeom prst="rect">
            <a:avLst/>
          </a:prstGeom>
        </p:spPr>
      </p:pic>
      <p:sp>
        <p:nvSpPr>
          <p:cNvPr id="11" name="TextBox 10">
            <a:extLst>
              <a:ext uri="{FF2B5EF4-FFF2-40B4-BE49-F238E27FC236}">
                <a16:creationId xmlns:a16="http://schemas.microsoft.com/office/drawing/2014/main" id="{EAA8C95E-BAC0-2A08-2A58-7487EBFBD391}"/>
              </a:ext>
            </a:extLst>
          </p:cNvPr>
          <p:cNvSpPr txBox="1"/>
          <p:nvPr/>
        </p:nvSpPr>
        <p:spPr>
          <a:xfrm>
            <a:off x="6741042" y="4603898"/>
            <a:ext cx="2078326" cy="369332"/>
          </a:xfrm>
          <a:prstGeom prst="rect">
            <a:avLst/>
          </a:prstGeom>
          <a:noFill/>
        </p:spPr>
        <p:txBody>
          <a:bodyPr wrap="none" rtlCol="0">
            <a:spAutoFit/>
          </a:bodyPr>
          <a:lstStyle/>
          <a:p>
            <a:r>
              <a:rPr lang="en-US" dirty="0">
                <a:solidFill>
                  <a:schemeClr val="bg1"/>
                </a:solidFill>
              </a:rPr>
              <a:t>Stanley, BJH 2017</a:t>
            </a:r>
          </a:p>
        </p:txBody>
      </p:sp>
    </p:spTree>
    <p:extLst>
      <p:ext uri="{BB962C8B-B14F-4D97-AF65-F5344CB8AC3E}">
        <p14:creationId xmlns:p14="http://schemas.microsoft.com/office/powerpoint/2010/main" val="2627418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a:extLst>
              <a:ext uri="{FF2B5EF4-FFF2-40B4-BE49-F238E27FC236}">
                <a16:creationId xmlns:a16="http://schemas.microsoft.com/office/drawing/2014/main" id="{28C68A2D-F248-10C5-AE2A-F36DDB48307A}"/>
              </a:ext>
            </a:extLst>
          </p:cNvPr>
          <p:cNvSpPr>
            <a:spLocks noGrp="1"/>
          </p:cNvSpPr>
          <p:nvPr>
            <p:ph type="title"/>
          </p:nvPr>
        </p:nvSpPr>
        <p:spPr>
          <a:xfrm>
            <a:off x="-788165" y="-145847"/>
            <a:ext cx="7620000" cy="800100"/>
          </a:xfrm>
        </p:spPr>
        <p:txBody>
          <a:bodyPr/>
          <a:lstStyle/>
          <a:p>
            <a:r>
              <a:rPr lang="en-US" dirty="0"/>
              <a:t>Somatic loss of HLA expression and HLA associations</a:t>
            </a:r>
          </a:p>
        </p:txBody>
      </p:sp>
      <p:pic>
        <p:nvPicPr>
          <p:cNvPr id="1028" name="Picture 4">
            <a:extLst>
              <a:ext uri="{FF2B5EF4-FFF2-40B4-BE49-F238E27FC236}">
                <a16:creationId xmlns:a16="http://schemas.microsoft.com/office/drawing/2014/main" id="{BAB83194-B2E1-F127-6542-48F2AF14A23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097387"/>
            <a:ext cx="4508204" cy="4046113"/>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B1A724-282F-77F4-8C89-0D06E17ED908}"/>
              </a:ext>
            </a:extLst>
          </p:cNvPr>
          <p:cNvSpPr txBox="1"/>
          <p:nvPr/>
        </p:nvSpPr>
        <p:spPr>
          <a:xfrm>
            <a:off x="280074" y="538837"/>
            <a:ext cx="4075648" cy="230832"/>
          </a:xfrm>
          <a:prstGeom prst="rect">
            <a:avLst/>
          </a:prstGeom>
          <a:noFill/>
        </p:spPr>
        <p:txBody>
          <a:bodyPr wrap="square" rtlCol="0">
            <a:spAutoFit/>
          </a:bodyPr>
          <a:lstStyle/>
          <a:p>
            <a:r>
              <a:rPr lang="en-US" sz="900" dirty="0" err="1">
                <a:solidFill>
                  <a:schemeClr val="bg1"/>
                </a:solidFill>
              </a:rPr>
              <a:t>Zaimoku</a:t>
            </a:r>
            <a:r>
              <a:rPr lang="en-US" sz="900" dirty="0">
                <a:solidFill>
                  <a:schemeClr val="bg1"/>
                </a:solidFill>
              </a:rPr>
              <a:t>, Blood 2021, </a:t>
            </a:r>
            <a:r>
              <a:rPr lang="en-US" sz="900" dirty="0" err="1">
                <a:solidFill>
                  <a:schemeClr val="bg1"/>
                </a:solidFill>
              </a:rPr>
              <a:t>Pagliuca</a:t>
            </a:r>
            <a:r>
              <a:rPr lang="en-US" sz="900" dirty="0">
                <a:solidFill>
                  <a:schemeClr val="bg1"/>
                </a:solidFill>
              </a:rPr>
              <a:t> Blood 2021, </a:t>
            </a:r>
            <a:r>
              <a:rPr lang="en-US" sz="900" dirty="0" err="1">
                <a:solidFill>
                  <a:schemeClr val="bg1"/>
                </a:solidFill>
              </a:rPr>
              <a:t>Risitano</a:t>
            </a:r>
            <a:r>
              <a:rPr lang="en-US" sz="900" dirty="0">
                <a:solidFill>
                  <a:schemeClr val="bg1"/>
                </a:solidFill>
              </a:rPr>
              <a:t> Blood 2021</a:t>
            </a:r>
          </a:p>
        </p:txBody>
      </p:sp>
      <p:pic>
        <p:nvPicPr>
          <p:cNvPr id="1030" name="Picture 6">
            <a:extLst>
              <a:ext uri="{FF2B5EF4-FFF2-40B4-BE49-F238E27FC236}">
                <a16:creationId xmlns:a16="http://schemas.microsoft.com/office/drawing/2014/main" id="{A048F4A1-2105-13DD-7DD3-93218885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539" y="0"/>
            <a:ext cx="3221665" cy="29810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A6EC5CD-4D5B-5A84-929C-C55795B5B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952704"/>
            <a:ext cx="4821448" cy="223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960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Somatic mutations in AA/MDS predisposition syndromes</a:t>
            </a:r>
          </a:p>
        </p:txBody>
      </p:sp>
      <p:sp>
        <p:nvSpPr>
          <p:cNvPr id="3" name="Content Placeholder 2"/>
          <p:cNvSpPr>
            <a:spLocks noGrp="1"/>
          </p:cNvSpPr>
          <p:nvPr>
            <p:ph idx="1"/>
          </p:nvPr>
        </p:nvSpPr>
        <p:spPr>
          <a:xfrm>
            <a:off x="762000" y="988828"/>
            <a:ext cx="7946065" cy="4040372"/>
          </a:xfrm>
        </p:spPr>
        <p:txBody>
          <a:bodyPr>
            <a:noAutofit/>
          </a:bodyPr>
          <a:lstStyle/>
          <a:p>
            <a:r>
              <a:rPr lang="en-GB" sz="1600" dirty="0"/>
              <a:t>Panels for acquired genomic anomalies also include germline predisposition genes (</a:t>
            </a:r>
            <a:r>
              <a:rPr lang="en-GB" sz="1600" dirty="0" err="1"/>
              <a:t>eg</a:t>
            </a:r>
            <a:r>
              <a:rPr lang="en-GB" sz="1600" dirty="0"/>
              <a:t> </a:t>
            </a:r>
            <a:r>
              <a:rPr lang="en-GB" sz="1600" i="1" dirty="0"/>
              <a:t>GATA2, RUNX1, MPL, CEBPA</a:t>
            </a:r>
            <a:r>
              <a:rPr lang="en-GB" sz="1600" dirty="0"/>
              <a:t>)</a:t>
            </a:r>
          </a:p>
          <a:p>
            <a:endParaRPr lang="en-GB" sz="1600" dirty="0"/>
          </a:p>
          <a:p>
            <a:r>
              <a:rPr lang="en-GB" sz="1600" dirty="0"/>
              <a:t>Unlike childhood acquired AA, prevalence of clonal haemopoiesis is very high and develops earlier in inherited BMF</a:t>
            </a:r>
          </a:p>
          <a:p>
            <a:pPr marL="0" indent="0">
              <a:buNone/>
            </a:pPr>
            <a:endParaRPr lang="en-GB" sz="1600" dirty="0"/>
          </a:p>
          <a:p>
            <a:r>
              <a:rPr lang="en-GB" sz="1600" dirty="0"/>
              <a:t>Spectrum is variable and distinct (co-mutations &amp; exclusivity)</a:t>
            </a:r>
          </a:p>
          <a:p>
            <a:pPr lvl="1"/>
            <a:r>
              <a:rPr lang="en-GB" sz="1600" dirty="0"/>
              <a:t>Severe Congenital Neutropenia (</a:t>
            </a:r>
            <a:r>
              <a:rPr lang="en-GB" sz="1600" i="1" dirty="0"/>
              <a:t>ELANE</a:t>
            </a:r>
            <a:r>
              <a:rPr lang="en-GB" sz="1600" dirty="0"/>
              <a:t>)- </a:t>
            </a:r>
            <a:r>
              <a:rPr lang="en-GB" sz="1600" i="1" dirty="0"/>
              <a:t>CSF3R</a:t>
            </a:r>
            <a:r>
              <a:rPr lang="en-GB" sz="1600" dirty="0"/>
              <a:t> mutations are common</a:t>
            </a:r>
          </a:p>
          <a:p>
            <a:pPr lvl="1"/>
            <a:r>
              <a:rPr lang="en-GB" sz="1600" dirty="0"/>
              <a:t>SBDS- </a:t>
            </a:r>
            <a:r>
              <a:rPr lang="en-GB" sz="1600" i="1" dirty="0"/>
              <a:t>TP53</a:t>
            </a:r>
            <a:r>
              <a:rPr lang="en-GB" sz="1600" dirty="0"/>
              <a:t> mutations and impacts transplant outcome</a:t>
            </a:r>
          </a:p>
          <a:p>
            <a:pPr lvl="1"/>
            <a:r>
              <a:rPr lang="en-GB" sz="1600" i="1" dirty="0"/>
              <a:t>‘GATA2’ </a:t>
            </a:r>
            <a:r>
              <a:rPr lang="en-GB" sz="1600" dirty="0"/>
              <a:t>disorders- </a:t>
            </a:r>
            <a:r>
              <a:rPr lang="en-GB" sz="1600" i="1" dirty="0"/>
              <a:t>ASXL1</a:t>
            </a:r>
            <a:r>
              <a:rPr lang="en-GB" sz="1600" dirty="0"/>
              <a:t> and </a:t>
            </a:r>
            <a:r>
              <a:rPr lang="en-GB" sz="1600" i="1" dirty="0"/>
              <a:t>SETBP1</a:t>
            </a:r>
            <a:r>
              <a:rPr lang="en-GB" sz="1600" dirty="0"/>
              <a:t> mutations ? Time to allograft</a:t>
            </a:r>
          </a:p>
          <a:p>
            <a:pPr lvl="1"/>
            <a:r>
              <a:rPr lang="en-GB" sz="1600" dirty="0"/>
              <a:t>Fanconi anaemia- </a:t>
            </a:r>
            <a:r>
              <a:rPr lang="en-GB" sz="1600" i="1" dirty="0"/>
              <a:t>RUNX1</a:t>
            </a:r>
            <a:r>
              <a:rPr lang="en-GB" sz="1600" dirty="0"/>
              <a:t> (rarity of TP53 mutations)</a:t>
            </a:r>
          </a:p>
          <a:p>
            <a:pPr lvl="1"/>
            <a:endParaRPr lang="en-GB" sz="1600" dirty="0"/>
          </a:p>
          <a:p>
            <a:r>
              <a:rPr lang="en-GB" sz="1600" dirty="0"/>
              <a:t>Will it guide therapeutic strategies? (Colon (MMR-deficient), Breast (BRCA/ATM) and evolving role of PARP inhibition in biallelic </a:t>
            </a:r>
            <a:r>
              <a:rPr lang="en-GB" sz="1600" i="1" dirty="0"/>
              <a:t>MBD4</a:t>
            </a:r>
            <a:r>
              <a:rPr lang="en-GB" sz="1600" dirty="0"/>
              <a:t> mutated AML)</a:t>
            </a:r>
          </a:p>
        </p:txBody>
      </p:sp>
    </p:spTree>
    <p:extLst>
      <p:ext uri="{BB962C8B-B14F-4D97-AF65-F5344CB8AC3E}">
        <p14:creationId xmlns:p14="http://schemas.microsoft.com/office/powerpoint/2010/main" val="275756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38CE-1BE4-8F57-147B-5BAE55AEA489}"/>
              </a:ext>
            </a:extLst>
          </p:cNvPr>
          <p:cNvSpPr>
            <a:spLocks noGrp="1"/>
          </p:cNvSpPr>
          <p:nvPr>
            <p:ph type="title"/>
          </p:nvPr>
        </p:nvSpPr>
        <p:spPr>
          <a:xfrm>
            <a:off x="581247" y="-1190"/>
            <a:ext cx="7620000" cy="800100"/>
          </a:xfrm>
        </p:spPr>
        <p:txBody>
          <a:bodyPr/>
          <a:lstStyle/>
          <a:p>
            <a:r>
              <a:rPr lang="en-US" dirty="0"/>
              <a:t>Summary</a:t>
            </a:r>
          </a:p>
        </p:txBody>
      </p:sp>
      <p:sp>
        <p:nvSpPr>
          <p:cNvPr id="3" name="Content Placeholder 2">
            <a:extLst>
              <a:ext uri="{FF2B5EF4-FFF2-40B4-BE49-F238E27FC236}">
                <a16:creationId xmlns:a16="http://schemas.microsoft.com/office/drawing/2014/main" id="{5C24929E-874B-4B20-B625-68F01811E5EE}"/>
              </a:ext>
            </a:extLst>
          </p:cNvPr>
          <p:cNvSpPr>
            <a:spLocks noGrp="1"/>
          </p:cNvSpPr>
          <p:nvPr>
            <p:ph idx="1"/>
          </p:nvPr>
        </p:nvSpPr>
        <p:spPr>
          <a:xfrm>
            <a:off x="170121" y="914399"/>
            <a:ext cx="9133367" cy="3593805"/>
          </a:xfrm>
        </p:spPr>
        <p:txBody>
          <a:bodyPr/>
          <a:lstStyle/>
          <a:p>
            <a:pPr marL="419100" indent="-342900">
              <a:lnSpc>
                <a:spcPct val="150000"/>
              </a:lnSpc>
              <a:buSzPct val="100000"/>
              <a:buFont typeface="+mj-lt"/>
              <a:buAutoNum type="arabicPeriod"/>
            </a:pPr>
            <a:r>
              <a:rPr lang="en-US" sz="1400" dirty="0"/>
              <a:t>Mutations in AA are very common at diagnosis (ubiquitous-rule than exception), many present at low VAF, but large variation in clone size- </a:t>
            </a:r>
            <a:r>
              <a:rPr lang="en-US" sz="1400" i="1" dirty="0"/>
              <a:t>Biomarkers of clonal </a:t>
            </a:r>
            <a:r>
              <a:rPr lang="en-US" sz="1400" i="1" dirty="0" err="1"/>
              <a:t>haematopoiesis</a:t>
            </a:r>
            <a:r>
              <a:rPr lang="en-US" sz="1400" i="1" dirty="0"/>
              <a:t> and indicates proliferative stress</a:t>
            </a:r>
          </a:p>
          <a:p>
            <a:pPr marL="419100" indent="-342900">
              <a:lnSpc>
                <a:spcPct val="150000"/>
              </a:lnSpc>
              <a:buSzPct val="100000"/>
              <a:buFont typeface="+mj-lt"/>
              <a:buAutoNum type="arabicPeriod"/>
            </a:pPr>
            <a:r>
              <a:rPr lang="en-US" sz="1400" dirty="0"/>
              <a:t>Mutations correlate with age, severe AA and higher neutrophil count</a:t>
            </a:r>
          </a:p>
          <a:p>
            <a:pPr marL="419100" indent="-342900">
              <a:lnSpc>
                <a:spcPct val="150000"/>
              </a:lnSpc>
              <a:buSzPct val="100000"/>
              <a:buFont typeface="+mj-lt"/>
              <a:buAutoNum type="arabicPeriod"/>
            </a:pPr>
            <a:r>
              <a:rPr lang="en-US" sz="1400" dirty="0"/>
              <a:t>Serial sampling from diagnosis to 6 and 24 months shows different patterns, but generally increasing mutational pattern irrespective of response or type of therapy- </a:t>
            </a:r>
            <a:r>
              <a:rPr lang="en-US" sz="1400" i="1" dirty="0"/>
              <a:t>mechanism for haemopoietic recovery and oligoclonal </a:t>
            </a:r>
            <a:r>
              <a:rPr lang="en-US" sz="1400" i="1" dirty="0" err="1"/>
              <a:t>haemopoiesis</a:t>
            </a:r>
            <a:r>
              <a:rPr lang="en-US" sz="1400" i="1" dirty="0"/>
              <a:t> (genetic drift rather than selection)</a:t>
            </a:r>
          </a:p>
          <a:p>
            <a:pPr marL="419100" indent="-342900">
              <a:lnSpc>
                <a:spcPct val="150000"/>
              </a:lnSpc>
              <a:buSzPct val="100000"/>
              <a:buFont typeface="+mj-lt"/>
              <a:buAutoNum type="arabicPeriod"/>
            </a:pPr>
            <a:r>
              <a:rPr lang="en-US" sz="1400" dirty="0"/>
              <a:t>No association of mutations with response or overall survival or transformation to MDS/AML </a:t>
            </a:r>
            <a:r>
              <a:rPr lang="en-US" sz="1400" i="1" dirty="0"/>
              <a:t>(need RACE2)</a:t>
            </a:r>
          </a:p>
          <a:p>
            <a:pPr marL="419100" indent="-342900">
              <a:lnSpc>
                <a:spcPct val="150000"/>
              </a:lnSpc>
              <a:buSzPct val="100000"/>
              <a:buFont typeface="+mj-lt"/>
              <a:buAutoNum type="arabicPeriod"/>
            </a:pPr>
            <a:r>
              <a:rPr lang="en-US" sz="1400" dirty="0"/>
              <a:t>No adverse impact of Eltrombopag on mutations (frequency and VAF)</a:t>
            </a:r>
          </a:p>
          <a:p>
            <a:pPr marL="419100" indent="-342900">
              <a:lnSpc>
                <a:spcPct val="150000"/>
              </a:lnSpc>
              <a:buSzPct val="100000"/>
              <a:buFont typeface="+mj-lt"/>
              <a:buAutoNum type="arabicPeriod"/>
            </a:pPr>
            <a:r>
              <a:rPr lang="en-US" sz="1400" dirty="0"/>
              <a:t>Nearly 60-70% patients </a:t>
            </a:r>
            <a:r>
              <a:rPr lang="en-US" sz="1400" dirty="0" err="1"/>
              <a:t>harbour</a:t>
            </a:r>
            <a:r>
              <a:rPr lang="en-US" sz="1400" dirty="0"/>
              <a:t> mutations, but only 3 cases of cytogenetic evolution </a:t>
            </a:r>
            <a:r>
              <a:rPr lang="en-US" sz="1400" i="1" dirty="0"/>
              <a:t>( do not use mutations to change diagnosis and treatment)</a:t>
            </a:r>
          </a:p>
          <a:p>
            <a:endParaRPr lang="en-US" sz="1400" dirty="0"/>
          </a:p>
        </p:txBody>
      </p:sp>
    </p:spTree>
    <p:extLst>
      <p:ext uri="{BB962C8B-B14F-4D97-AF65-F5344CB8AC3E}">
        <p14:creationId xmlns:p14="http://schemas.microsoft.com/office/powerpoint/2010/main" val="1786871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Box 2"/>
          <p:cNvSpPr txBox="1">
            <a:spLocks noChangeArrowheads="1"/>
          </p:cNvSpPr>
          <p:nvPr/>
        </p:nvSpPr>
        <p:spPr bwMode="auto">
          <a:xfrm>
            <a:off x="2465785" y="2518172"/>
            <a:ext cx="30008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892"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   </a:t>
            </a:r>
            <a:endParaRPr kumimoji="0" lang="en-US" altLang="en-US" sz="21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171010" name="Picture 4" descr="D330516F_0F35_4A14_BB8D_429986D00D6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9467" y="2031208"/>
            <a:ext cx="956072" cy="166092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1011" name="Picture 5" descr="074B68B8_2566_4F62_AD3D_372AA56EBF6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564" y="2031207"/>
            <a:ext cx="978694" cy="170140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 name="Right Triangle 8"/>
          <p:cNvSpPr>
            <a:spLocks noChangeArrowheads="1"/>
          </p:cNvSpPr>
          <p:nvPr/>
        </p:nvSpPr>
        <p:spPr bwMode="auto">
          <a:xfrm rot="-5400000">
            <a:off x="4355903" y="2409230"/>
            <a:ext cx="432197" cy="3781425"/>
          </a:xfrm>
          <a:prstGeom prst="rtTriangle">
            <a:avLst/>
          </a:prstGeom>
          <a:gradFill rotWithShape="1">
            <a:gsLst>
              <a:gs pos="0">
                <a:srgbClr val="FFFF00"/>
              </a:gs>
              <a:gs pos="100000">
                <a:srgbClr val="FFFFFF"/>
              </a:gs>
            </a:gsLst>
            <a:lin ang="0" scaled="1"/>
          </a:gra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marL="0" marR="0" lvl="0" indent="0" algn="ctr" defTabSz="34289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p:txBody>
      </p:sp>
      <p:sp>
        <p:nvSpPr>
          <p:cNvPr id="171013" name="TextBox 9"/>
          <p:cNvSpPr txBox="1">
            <a:spLocks noChangeArrowheads="1"/>
          </p:cNvSpPr>
          <p:nvPr/>
        </p:nvSpPr>
        <p:spPr bwMode="auto">
          <a:xfrm>
            <a:off x="5219701" y="4192191"/>
            <a:ext cx="122822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892" rtl="0" eaLnBrk="1" fontAlgn="base" latinLnBrk="0" hangingPunct="1">
              <a:lnSpc>
                <a:spcPct val="100000"/>
              </a:lnSpc>
              <a:spcBef>
                <a:spcPct val="0"/>
              </a:spcBef>
              <a:spcAft>
                <a:spcPct val="0"/>
              </a:spcAft>
              <a:buClrTx/>
              <a:buSzTx/>
              <a:buFontTx/>
              <a:buNone/>
              <a:tabLst/>
              <a:defRPr/>
            </a:pPr>
            <a:r>
              <a:rPr kumimoji="0" lang="en-US" altLang="en-US" sz="135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PNH clone size</a:t>
            </a:r>
          </a:p>
        </p:txBody>
      </p:sp>
      <p:graphicFrame>
        <p:nvGraphicFramePr>
          <p:cNvPr id="11" name="Diagram 10"/>
          <p:cNvGraphicFramePr/>
          <p:nvPr/>
        </p:nvGraphicFramePr>
        <p:xfrm>
          <a:off x="2519774" y="519522"/>
          <a:ext cx="4104456" cy="2754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ight Triangle 13"/>
          <p:cNvSpPr>
            <a:spLocks noChangeArrowheads="1"/>
          </p:cNvSpPr>
          <p:nvPr/>
        </p:nvSpPr>
        <p:spPr bwMode="auto">
          <a:xfrm rot="5400000">
            <a:off x="4355903" y="1868687"/>
            <a:ext cx="432197" cy="3781425"/>
          </a:xfrm>
          <a:prstGeom prst="rtTriangle">
            <a:avLst/>
          </a:prstGeom>
          <a:gradFill rotWithShape="1">
            <a:gsLst>
              <a:gs pos="0">
                <a:srgbClr val="FF0000"/>
              </a:gs>
              <a:gs pos="100000">
                <a:srgbClr val="FFFFFF"/>
              </a:gs>
            </a:gsLst>
            <a:lin ang="0" scaled="1"/>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marL="0" marR="0" lvl="0" indent="0" algn="ctr" defTabSz="34289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15" name="Right Triangle 14"/>
          <p:cNvSpPr>
            <a:spLocks noChangeArrowheads="1"/>
          </p:cNvSpPr>
          <p:nvPr/>
        </p:nvSpPr>
        <p:spPr bwMode="auto">
          <a:xfrm rot="-5400000">
            <a:off x="4355903" y="1868687"/>
            <a:ext cx="432197" cy="3781425"/>
          </a:xfrm>
          <a:prstGeom prst="rtTriangle">
            <a:avLst/>
          </a:prstGeom>
          <a:gradFill rotWithShape="1">
            <a:gsLst>
              <a:gs pos="0">
                <a:srgbClr val="008000"/>
              </a:gs>
              <a:gs pos="100000">
                <a:srgbClr val="FFFFFF"/>
              </a:gs>
            </a:gsLst>
            <a:lin ang="0" scaled="1"/>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marL="0" marR="0" lvl="0" indent="0" algn="ctr" defTabSz="34289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171017" name="TextBox 16"/>
          <p:cNvSpPr txBox="1">
            <a:spLocks noChangeArrowheads="1"/>
          </p:cNvSpPr>
          <p:nvPr/>
        </p:nvSpPr>
        <p:spPr bwMode="auto">
          <a:xfrm>
            <a:off x="2844403" y="3598069"/>
            <a:ext cx="9789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892" rtl="0" eaLnBrk="1" fontAlgn="base" latinLnBrk="0" hangingPunct="1">
              <a:lnSpc>
                <a:spcPct val="100000"/>
              </a:lnSpc>
              <a:spcBef>
                <a:spcPct val="0"/>
              </a:spcBef>
              <a:spcAft>
                <a:spcPct val="0"/>
              </a:spcAft>
              <a:buClrTx/>
              <a:buSzTx/>
              <a:buFontTx/>
              <a:buNone/>
              <a:tabLst/>
              <a:defRPr/>
            </a:pPr>
            <a:r>
              <a:rPr kumimoji="0" lang="en-US" altLang="en-US" sz="135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mn-cs"/>
              </a:rPr>
              <a:t>Cytopenias</a:t>
            </a:r>
          </a:p>
        </p:txBody>
      </p:sp>
      <p:sp>
        <p:nvSpPr>
          <p:cNvPr id="171018" name="TextBox 17"/>
          <p:cNvSpPr txBox="1">
            <a:spLocks noChangeArrowheads="1"/>
          </p:cNvSpPr>
          <p:nvPr/>
        </p:nvSpPr>
        <p:spPr bwMode="auto">
          <a:xfrm>
            <a:off x="5328047" y="3651647"/>
            <a:ext cx="100431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892" rtl="0" eaLnBrk="1" fontAlgn="base" latinLnBrk="0" hangingPunct="1">
              <a:lnSpc>
                <a:spcPct val="100000"/>
              </a:lnSpc>
              <a:spcBef>
                <a:spcPct val="0"/>
              </a:spcBef>
              <a:spcAft>
                <a:spcPct val="0"/>
              </a:spcAft>
              <a:buClrTx/>
              <a:buSzTx/>
              <a:buFontTx/>
              <a:buNone/>
              <a:tabLst/>
              <a:defRPr/>
            </a:pPr>
            <a:r>
              <a:rPr kumimoji="0" lang="en-US" altLang="en-US" sz="1350" b="1"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Haemolysis</a:t>
            </a:r>
          </a:p>
        </p:txBody>
      </p:sp>
      <p:sp>
        <p:nvSpPr>
          <p:cNvPr id="171019" name="TextBox 24"/>
          <p:cNvSpPr txBox="1">
            <a:spLocks noChangeArrowheads="1"/>
          </p:cNvSpPr>
          <p:nvPr/>
        </p:nvSpPr>
        <p:spPr bwMode="auto">
          <a:xfrm>
            <a:off x="3312320" y="1484711"/>
            <a:ext cx="59824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892"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40-50%</a:t>
            </a:r>
          </a:p>
        </p:txBody>
      </p:sp>
      <p:sp>
        <p:nvSpPr>
          <p:cNvPr id="171020" name="TextBox 25"/>
          <p:cNvSpPr txBox="1">
            <a:spLocks noChangeArrowheads="1"/>
          </p:cNvSpPr>
          <p:nvPr/>
        </p:nvSpPr>
        <p:spPr bwMode="auto">
          <a:xfrm>
            <a:off x="1439466" y="1545433"/>
            <a:ext cx="113813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892"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Hypocellular</a:t>
            </a:r>
          </a:p>
          <a:p>
            <a:pPr marL="0" marR="0" lvl="0" indent="0" algn="l" defTabSz="342892"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bone marrow</a:t>
            </a:r>
          </a:p>
        </p:txBody>
      </p:sp>
      <p:sp>
        <p:nvSpPr>
          <p:cNvPr id="171021" name="TextBox 26"/>
          <p:cNvSpPr txBox="1">
            <a:spLocks noChangeArrowheads="1"/>
          </p:cNvSpPr>
          <p:nvPr/>
        </p:nvSpPr>
        <p:spPr bwMode="auto">
          <a:xfrm>
            <a:off x="6731795" y="1545433"/>
            <a:ext cx="128112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892"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Normocellular+</a:t>
            </a:r>
          </a:p>
          <a:p>
            <a:pPr marL="0" marR="0" lvl="0" indent="0" algn="l" defTabSz="342892" rtl="0" eaLnBrk="1" fontAlgn="base" latinLnBrk="0" hangingPunct="1">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bone marrow</a:t>
            </a:r>
          </a:p>
        </p:txBody>
      </p:sp>
      <p:sp>
        <p:nvSpPr>
          <p:cNvPr id="171022" name="TextBox 27"/>
          <p:cNvSpPr txBox="1">
            <a:spLocks noChangeArrowheads="1"/>
          </p:cNvSpPr>
          <p:nvPr/>
        </p:nvSpPr>
        <p:spPr bwMode="auto">
          <a:xfrm>
            <a:off x="2844405" y="4624389"/>
            <a:ext cx="37042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892"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Sub-clinical PNH ......……....... Haemolytic PNH</a:t>
            </a:r>
          </a:p>
        </p:txBody>
      </p:sp>
      <p:sp>
        <p:nvSpPr>
          <p:cNvPr id="171023" name="TextBox 28"/>
          <p:cNvSpPr txBox="1">
            <a:spLocks noChangeArrowheads="1"/>
          </p:cNvSpPr>
          <p:nvPr/>
        </p:nvSpPr>
        <p:spPr bwMode="auto">
          <a:xfrm>
            <a:off x="1439468" y="1"/>
            <a:ext cx="64370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892"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Relationship between Aplastic Anaemia and PNH</a:t>
            </a:r>
          </a:p>
        </p:txBody>
      </p:sp>
      <p:sp>
        <p:nvSpPr>
          <p:cNvPr id="171024" name="TextBox 1"/>
          <p:cNvSpPr txBox="1">
            <a:spLocks noChangeArrowheads="1"/>
          </p:cNvSpPr>
          <p:nvPr/>
        </p:nvSpPr>
        <p:spPr bwMode="auto">
          <a:xfrm>
            <a:off x="4641057" y="2453880"/>
            <a:ext cx="4187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342892" rtl="0" eaLnBrk="1" fontAlgn="base" latinLnBrk="0" hangingPunct="1">
              <a:lnSpc>
                <a:spcPct val="100000"/>
              </a:lnSpc>
              <a:spcBef>
                <a:spcPct val="0"/>
              </a:spcBef>
              <a:spcAft>
                <a:spcPct val="0"/>
              </a:spcAft>
              <a:buClrTx/>
              <a:buSzTx/>
              <a:buFontTx/>
              <a:buNone/>
              <a:tabLst/>
              <a:defRPr/>
            </a:pPr>
            <a:r>
              <a:rPr kumimoji="0" lang="en-GB" altLang="en-US" sz="10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10%</a:t>
            </a:r>
          </a:p>
        </p:txBody>
      </p:sp>
    </p:spTree>
    <p:extLst>
      <p:ext uri="{BB962C8B-B14F-4D97-AF65-F5344CB8AC3E}">
        <p14:creationId xmlns:p14="http://schemas.microsoft.com/office/powerpoint/2010/main" val="3684036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extBox 5"/>
          <p:cNvSpPr txBox="1">
            <a:spLocks noChangeArrowheads="1"/>
          </p:cNvSpPr>
          <p:nvPr/>
        </p:nvSpPr>
        <p:spPr bwMode="auto">
          <a:xfrm>
            <a:off x="105355" y="2247878"/>
            <a:ext cx="283557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Font typeface="Arial"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1" i="0" u="none" strike="noStrike" kern="1200" cap="none" spc="0" normalizeH="0" baseline="0" noProof="0" dirty="0">
                <a:ln>
                  <a:noFill/>
                </a:ln>
                <a:solidFill>
                  <a:prstClr val="black"/>
                </a:solidFill>
                <a:effectLst/>
                <a:uLnTx/>
                <a:uFillTx/>
                <a:latin typeface="Arial"/>
                <a:ea typeface="MS PGothic" pitchFamily="34" charset="-128"/>
                <a:cs typeface="Arial" charset="0"/>
              </a:rPr>
              <a:t>Ghulam J Mufti / Judith CW Marsh</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endParaRPr kumimoji="0" lang="en-US" altLang="en-US" sz="1200" b="1" i="0" u="none" strike="noStrike" kern="1200" cap="none" spc="0" normalizeH="0" baseline="0" noProof="0" dirty="0">
              <a:ln>
                <a:noFill/>
              </a:ln>
              <a:solidFill>
                <a:prstClr val="black"/>
              </a:solidFill>
              <a:effectLst/>
              <a:uLnTx/>
              <a:uFillTx/>
              <a:latin typeface="Arial"/>
              <a:ea typeface="MS PGothic" pitchFamily="34" charset="-128"/>
              <a:cs typeface="Arial" charset="0"/>
            </a:endParaRP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endParaRPr kumimoji="0" lang="en-US" altLang="en-US" sz="1200" b="1" i="0" u="none" strike="noStrike" kern="1200" cap="none" spc="0" normalizeH="0" baseline="0" noProof="0" dirty="0">
              <a:ln>
                <a:noFill/>
              </a:ln>
              <a:solidFill>
                <a:prstClr val="black"/>
              </a:solidFill>
              <a:effectLst/>
              <a:uLnTx/>
              <a:uFillTx/>
              <a:latin typeface="Arial"/>
              <a:ea typeface="MS PGothic" pitchFamily="34" charset="-128"/>
              <a:cs typeface="Arial" charset="0"/>
            </a:endParaRPr>
          </a:p>
          <a:p>
            <a:pPr marL="0" marR="0" lvl="0" indent="0" algn="ctr" defTabSz="685800" rtl="0" eaLnBrk="1" fontAlgn="auto" latinLnBrk="0" hangingPunct="1">
              <a:lnSpc>
                <a:spcPct val="100000"/>
              </a:lnSpc>
              <a:spcBef>
                <a:spcPct val="0"/>
              </a:spcBef>
              <a:spcAft>
                <a:spcPts val="0"/>
              </a:spcAft>
              <a:buClrTx/>
              <a:buSzTx/>
              <a:buFont typeface="Arial" charset="0"/>
              <a:buNone/>
              <a:tabLst/>
              <a:defRPr/>
            </a:pPr>
            <a:endParaRPr kumimoji="0" lang="en-US" altLang="en-US" sz="21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Arial" charset="0"/>
            </a:endParaRPr>
          </a:p>
        </p:txBody>
      </p:sp>
      <p:sp>
        <p:nvSpPr>
          <p:cNvPr id="11" name="TextBox 7"/>
          <p:cNvSpPr txBox="1">
            <a:spLocks noChangeArrowheads="1"/>
          </p:cNvSpPr>
          <p:nvPr/>
        </p:nvSpPr>
        <p:spPr bwMode="auto">
          <a:xfrm>
            <a:off x="3675476" y="537414"/>
            <a:ext cx="234308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Font typeface="Arial"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l" defTabSz="685800" rtl="0" eaLnBrk="1" fontAlgn="auto" latinLnBrk="0" hangingPunct="1">
              <a:lnSpc>
                <a:spcPct val="100000"/>
              </a:lnSpc>
              <a:spcBef>
                <a:spcPct val="0"/>
              </a:spcBef>
              <a:spcAft>
                <a:spcPts val="0"/>
              </a:spcAft>
              <a:buClrTx/>
              <a:buSzTx/>
              <a:buFont typeface="Arial" charset="0"/>
              <a:buNone/>
              <a:tabLst/>
              <a:defRPr/>
            </a:pPr>
            <a:endParaRPr kumimoji="0" lang="en-US" altLang="en-US" sz="1200" b="1" i="1" u="none" strike="noStrike" kern="1200" cap="none" spc="0" normalizeH="0" baseline="0" noProof="0" dirty="0">
              <a:ln>
                <a:noFill/>
              </a:ln>
              <a:solidFill>
                <a:srgbClr val="F79646"/>
              </a:solidFill>
              <a:effectLst/>
              <a:uLnTx/>
              <a:uFillTx/>
              <a:latin typeface="Arial"/>
              <a:ea typeface="MS PGothic" pitchFamily="34" charset="-128"/>
              <a:cs typeface="Arial" charset="0"/>
            </a:endParaRP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1" i="1" u="none" strike="noStrike" kern="1200" cap="none" spc="0" normalizeH="0" baseline="0" noProof="0" dirty="0">
                <a:ln>
                  <a:noFill/>
                </a:ln>
                <a:solidFill>
                  <a:srgbClr val="F79646"/>
                </a:solidFill>
                <a:effectLst/>
                <a:uLnTx/>
                <a:uFillTx/>
                <a:latin typeface="Arial"/>
                <a:ea typeface="MS PGothic" pitchFamily="34" charset="-128"/>
                <a:cs typeface="Arial" charset="0"/>
              </a:rPr>
              <a:t>Rayne Institute </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rPr>
              <a:t>Lynn Quek</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rPr>
              <a:t>Shahram Kordasti</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1" i="0" u="none" strike="noStrike" kern="1200" cap="none" spc="0" normalizeH="0" baseline="0" noProof="0" dirty="0">
                <a:ln>
                  <a:noFill/>
                </a:ln>
                <a:solidFill>
                  <a:prstClr val="black"/>
                </a:solidFill>
                <a:effectLst/>
                <a:uLnTx/>
                <a:uFillTx/>
                <a:latin typeface="Arial"/>
                <a:ea typeface="MS PGothic" pitchFamily="34" charset="-128"/>
                <a:cs typeface="Arial" charset="0"/>
              </a:rPr>
              <a:t>Alexander Smith/ Riley Cook</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rPr>
              <a:t>Joop Gaken</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rPr>
              <a:t>Jie Jiang</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rPr>
              <a:t>Azim Mohamedali</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rPr>
              <a:t>Syed Mian</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rPr>
              <a:t>Nik Lea</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rPr>
              <a:t>Steve Best</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rPr>
              <a:t>Bruno Fattizzo</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rPr>
              <a:t>Fran Smith &amp; Nick </a:t>
            </a:r>
            <a:r>
              <a:rPr kumimoji="0" lang="en-US" altLang="en-US" sz="1200" b="0" i="0" u="none" strike="noStrike" kern="1200" cap="none" spc="0" normalizeH="0" baseline="0" noProof="0" dirty="0" err="1">
                <a:ln>
                  <a:noFill/>
                </a:ln>
                <a:solidFill>
                  <a:prstClr val="black"/>
                </a:solidFill>
                <a:effectLst/>
                <a:uLnTx/>
                <a:uFillTx/>
                <a:latin typeface="Arial"/>
                <a:ea typeface="MS PGothic" pitchFamily="34" charset="-128"/>
                <a:cs typeface="Arial" charset="0"/>
              </a:rPr>
              <a:t>Parkin</a:t>
            </a:r>
            <a:endPar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endParaRP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rPr>
              <a:t>  </a:t>
            </a:r>
          </a:p>
          <a:p>
            <a:pPr marL="0" marR="0" lvl="0" indent="0" algn="l" defTabSz="685800" rtl="0" eaLnBrk="1" fontAlgn="auto" latinLnBrk="0" hangingPunct="1">
              <a:lnSpc>
                <a:spcPct val="100000"/>
              </a:lnSpc>
              <a:spcBef>
                <a:spcPct val="0"/>
              </a:spcBef>
              <a:spcAft>
                <a:spcPts val="0"/>
              </a:spcAft>
              <a:buClrTx/>
              <a:buSzTx/>
              <a:buFont typeface="Arial" charset="0"/>
              <a:buNone/>
              <a:tabLst/>
              <a:defRPr/>
            </a:pPr>
            <a:endParaRPr kumimoji="0" lang="en-US" altLang="en-US" sz="1200" b="0" i="0" u="none" strike="noStrike" kern="1200" cap="none" spc="0" normalizeH="0" baseline="0" noProof="0" dirty="0">
              <a:ln>
                <a:noFill/>
              </a:ln>
              <a:solidFill>
                <a:prstClr val="black"/>
              </a:solidFill>
              <a:effectLst/>
              <a:uLnTx/>
              <a:uFillTx/>
              <a:latin typeface="Arial"/>
              <a:ea typeface="MS PGothic" pitchFamily="34" charset="-128"/>
              <a:cs typeface="Arial" charset="0"/>
            </a:endParaRPr>
          </a:p>
        </p:txBody>
      </p:sp>
      <p:pic>
        <p:nvPicPr>
          <p:cNvPr id="12" name="Image 10" descr="Logo EBM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5389" y="106356"/>
            <a:ext cx="1251347" cy="63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7654" y="3079672"/>
            <a:ext cx="1619250" cy="11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ew KCL 214K "/>
          <p:cNvPicPr/>
          <p:nvPr/>
        </p:nvPicPr>
        <p:blipFill>
          <a:blip r:embed="rId6" cstate="print"/>
          <a:srcRect/>
          <a:stretch>
            <a:fillRect/>
          </a:stretch>
        </p:blipFill>
        <p:spPr bwMode="auto">
          <a:xfrm>
            <a:off x="2603928" y="3477240"/>
            <a:ext cx="1340060" cy="811282"/>
          </a:xfrm>
          <a:prstGeom prst="rect">
            <a:avLst/>
          </a:prstGeom>
          <a:noFill/>
          <a:ln w="9525">
            <a:noFill/>
            <a:miter lim="800000"/>
            <a:headEnd/>
            <a:tailEnd/>
          </a:ln>
        </p:spPr>
      </p:pic>
      <p:pic>
        <p:nvPicPr>
          <p:cNvPr id="1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3863" y="4441924"/>
            <a:ext cx="4520137" cy="57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b-s-h.org.uk/images/page_layout/bsh_logo.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2882" y="2456760"/>
            <a:ext cx="1173957"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404" y="2616599"/>
            <a:ext cx="4231982" cy="2462213"/>
          </a:xfrm>
          <a:prstGeom prst="rect">
            <a:avLst/>
          </a:prstGeom>
        </p:spPr>
        <p:txBody>
          <a:bodyPr wrap="square">
            <a:spAutoFit/>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a:ea typeface="Geneva"/>
                <a:cs typeface="Arial" charset="0"/>
              </a:rPr>
              <a:t>Tony Pagliuca</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a:ea typeface="Geneva"/>
                <a:cs typeface="Arial" charset="0"/>
              </a:rPr>
              <a:t>Victoria Potter</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a:ea typeface="MS PGothic" pitchFamily="34" charset="-128"/>
                <a:cs typeface="Arial" charset="0"/>
              </a:rPr>
              <a:t>Shreyans Gandhi</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a:ea typeface="Geneva"/>
                <a:cs typeface="Arial" charset="0"/>
              </a:rPr>
              <a:t>Pramila Krishnamurthy</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a:ea typeface="Geneva"/>
                <a:cs typeface="Arial" charset="0"/>
              </a:rPr>
              <a:t>Daniele Avenoso</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a:ea typeface="Geneva"/>
                <a:cs typeface="Arial" charset="0"/>
              </a:rPr>
              <a:t>Varun Mehra</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a:ea typeface="Geneva"/>
                <a:cs typeface="Arial" charset="0"/>
              </a:rPr>
              <a:t>Robin Ireland</a:t>
            </a:r>
          </a:p>
          <a:p>
            <a:pPr marL="0" marR="0" lvl="0" indent="0" algn="l" defTabSz="685800" rtl="0" eaLnBrk="1" fontAlgn="auto" latinLnBrk="0" hangingPunct="1">
              <a:lnSpc>
                <a:spcPct val="100000"/>
              </a:lnSpc>
              <a:spcBef>
                <a:spcPct val="0"/>
              </a:spcBef>
              <a:spcAft>
                <a:spcPts val="0"/>
              </a:spcAft>
              <a:buClrTx/>
              <a:buSzTx/>
              <a:buFontTx/>
              <a:buNone/>
              <a:tabLst/>
              <a:defRPr/>
            </a:pPr>
            <a:r>
              <a:rPr lang="en-US" altLang="en-US" sz="1400" dirty="0" err="1">
                <a:solidFill>
                  <a:prstClr val="black"/>
                </a:solidFill>
                <a:latin typeface="Arial"/>
                <a:ea typeface="Geneva"/>
                <a:cs typeface="Arial" charset="0"/>
              </a:rPr>
              <a:t>Roochi</a:t>
            </a:r>
            <a:r>
              <a:rPr lang="en-US" altLang="en-US" sz="1400" dirty="0">
                <a:solidFill>
                  <a:prstClr val="black"/>
                </a:solidFill>
                <a:latin typeface="Arial"/>
                <a:ea typeface="Geneva"/>
                <a:cs typeface="Arial" charset="0"/>
              </a:rPr>
              <a:t> </a:t>
            </a:r>
            <a:r>
              <a:rPr lang="en-US" altLang="en-US" sz="1400" dirty="0" err="1">
                <a:solidFill>
                  <a:prstClr val="black"/>
                </a:solidFill>
                <a:latin typeface="Arial"/>
                <a:ea typeface="Geneva"/>
                <a:cs typeface="Arial" charset="0"/>
              </a:rPr>
              <a:t>Trikha</a:t>
            </a:r>
            <a:endParaRPr kumimoji="0" lang="en-US" altLang="en-US" sz="1400" b="0" i="0" u="none" strike="noStrike" kern="1200" cap="none" spc="0" normalizeH="0" baseline="0" noProof="0" dirty="0">
              <a:ln>
                <a:noFill/>
              </a:ln>
              <a:solidFill>
                <a:prstClr val="black"/>
              </a:solidFill>
              <a:effectLst/>
              <a:uLnTx/>
              <a:uFillTx/>
              <a:latin typeface="Arial"/>
              <a:ea typeface="Geneva"/>
              <a:cs typeface="Arial" charset="0"/>
            </a:endParaRP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a:ea typeface="Geneva"/>
                <a:cs typeface="Arial" charset="0"/>
              </a:rPr>
              <a:t>Sahar Mansour/Katie Snape (Clinical Geneticist)</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a:ea typeface="Geneva"/>
                <a:cs typeface="Arial" charset="0"/>
              </a:rPr>
              <a:t>Nurse specialists</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a:ea typeface="Geneva"/>
                <a:cs typeface="Arial" charset="0"/>
              </a:rPr>
              <a:t>Psychology counsellors</a:t>
            </a:r>
          </a:p>
        </p:txBody>
      </p:sp>
      <p:pic>
        <p:nvPicPr>
          <p:cNvPr id="18" name="Picture 2" descr="http://www.kingshealthpartners.org/img/content/29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3" y="591605"/>
            <a:ext cx="14287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http://www.ebmt.org/Contents/About-EBMT/Who-We-Are/PublishingImages/Judith%20Marsh%20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8278" y="444897"/>
            <a:ext cx="140811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Image result for carlo dufour">
            <a:extLst>
              <a:ext uri="{FF2B5EF4-FFF2-40B4-BE49-F238E27FC236}">
                <a16:creationId xmlns:a16="http://schemas.microsoft.com/office/drawing/2014/main" id="{39BC0088-0263-5245-AA35-D3B9DDFA2CDF}"/>
              </a:ext>
            </a:extLst>
          </p:cNvPr>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l="-1" r="4485"/>
          <a:stretch/>
        </p:blipFill>
        <p:spPr bwMode="auto">
          <a:xfrm>
            <a:off x="7605722" y="832940"/>
            <a:ext cx="542926" cy="7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egis Peffault de Latour, MD, PhD | Aplastic Anemia &amp; MDS ...">
            <a:extLst>
              <a:ext uri="{FF2B5EF4-FFF2-40B4-BE49-F238E27FC236}">
                <a16:creationId xmlns:a16="http://schemas.microsoft.com/office/drawing/2014/main" id="{398CABF6-6CBF-F743-84B6-3803B19464E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525" r="6568"/>
          <a:stretch/>
        </p:blipFill>
        <p:spPr bwMode="auto">
          <a:xfrm>
            <a:off x="8376548" y="832940"/>
            <a:ext cx="541504" cy="7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matologia Oncologica - PDF Free Download">
            <a:extLst>
              <a:ext uri="{FF2B5EF4-FFF2-40B4-BE49-F238E27FC236}">
                <a16:creationId xmlns:a16="http://schemas.microsoft.com/office/drawing/2014/main" id="{0E4E6FAC-51FD-174B-916B-B0162E633EE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829" t="4271" r="11228"/>
          <a:stretch/>
        </p:blipFill>
        <p:spPr bwMode="auto">
          <a:xfrm>
            <a:off x="6954494" y="832940"/>
            <a:ext cx="541339" cy="7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C5AFC4C-5CB8-484F-AF2B-13BCA39E36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87416" y="1764234"/>
            <a:ext cx="3365717" cy="2524288"/>
          </a:xfrm>
          <a:prstGeom prst="rect">
            <a:avLst/>
          </a:prstGeom>
        </p:spPr>
      </p:pic>
      <p:sp>
        <p:nvSpPr>
          <p:cNvPr id="24" name="TextBox 23">
            <a:extLst>
              <a:ext uri="{FF2B5EF4-FFF2-40B4-BE49-F238E27FC236}">
                <a16:creationId xmlns:a16="http://schemas.microsoft.com/office/drawing/2014/main" id="{C0961965-29E3-EB42-B81B-355E1D034575}"/>
              </a:ext>
            </a:extLst>
          </p:cNvPr>
          <p:cNvSpPr txBox="1"/>
          <p:nvPr/>
        </p:nvSpPr>
        <p:spPr>
          <a:xfrm>
            <a:off x="6605628" y="1930560"/>
            <a:ext cx="2121093" cy="3231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mn-lt"/>
                <a:ea typeface="Geneva"/>
                <a:cs typeface="+mn-cs"/>
              </a:rPr>
              <a:t>National PNH service</a:t>
            </a:r>
          </a:p>
        </p:txBody>
      </p:sp>
      <p:pic>
        <p:nvPicPr>
          <p:cNvPr id="25" name="Picture 24" descr="Unknown.jpg">
            <a:extLst>
              <a:ext uri="{FF2B5EF4-FFF2-40B4-BE49-F238E27FC236}">
                <a16:creationId xmlns:a16="http://schemas.microsoft.com/office/drawing/2014/main" id="{3ECEBD9D-9301-1943-BB5C-3CB8ACA8852F}"/>
              </a:ext>
            </a:extLst>
          </p:cNvPr>
          <p:cNvPicPr>
            <a:picLocks noChangeAspect="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30699" y="46601"/>
            <a:ext cx="1155904" cy="473668"/>
          </a:xfrm>
          <a:prstGeom prst="rect">
            <a:avLst/>
          </a:prstGeom>
          <a:noFill/>
          <a:ln w="12700">
            <a:solidFill>
              <a:srgbClr val="0070C0"/>
            </a:solidFill>
            <a:miter lim="800000"/>
            <a:headEnd/>
            <a:tailEnd/>
          </a:ln>
          <a:extLst>
            <a:ext uri="{909E8E84-426E-40dd-AFC4-6F175D3DCCD1}">
              <a14:hiddenFill xmlns=""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51B3E87-7E61-2648-9D28-9079730E8054}"/>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436113" y="64555"/>
            <a:ext cx="1700945" cy="464692"/>
          </a:xfrm>
          <a:prstGeom prst="rect">
            <a:avLst/>
          </a:prstGeom>
          <a:ln w="12700">
            <a:solidFill>
              <a:srgbClr val="0070C0"/>
            </a:solidFill>
          </a:ln>
        </p:spPr>
      </p:pic>
      <p:pic>
        <p:nvPicPr>
          <p:cNvPr id="27" name="pasted-image.pdf">
            <a:extLst>
              <a:ext uri="{FF2B5EF4-FFF2-40B4-BE49-F238E27FC236}">
                <a16:creationId xmlns:a16="http://schemas.microsoft.com/office/drawing/2014/main" id="{92F37004-2B43-A041-9FA0-949814D712D5}"/>
              </a:ext>
            </a:extLst>
          </p:cNvPr>
          <p:cNvPicPr>
            <a:picLocks noChangeAspect="1"/>
          </p:cNvPicPr>
          <p:nvPr/>
        </p:nvPicPr>
        <p:blipFill>
          <a:blip r:embed="rId17"/>
          <a:stretch>
            <a:fillRect/>
          </a:stretch>
        </p:blipFill>
        <p:spPr>
          <a:xfrm>
            <a:off x="3253680" y="64555"/>
            <a:ext cx="1700945" cy="464692"/>
          </a:xfrm>
          <a:prstGeom prst="rect">
            <a:avLst/>
          </a:prstGeom>
          <a:ln w="12700">
            <a:miter lim="400000"/>
          </a:ln>
        </p:spPr>
      </p:pic>
      <p:pic>
        <p:nvPicPr>
          <p:cNvPr id="28" name="Picture 27">
            <a:extLst>
              <a:ext uri="{FF2B5EF4-FFF2-40B4-BE49-F238E27FC236}">
                <a16:creationId xmlns:a16="http://schemas.microsoft.com/office/drawing/2014/main" id="{83D48E6B-A45E-834C-9A1C-143FAC17F19D}"/>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5097161" y="64556"/>
            <a:ext cx="625572" cy="460203"/>
          </a:xfrm>
          <a:prstGeom prst="rect">
            <a:avLst/>
          </a:prstGeom>
        </p:spPr>
      </p:pic>
      <p:pic>
        <p:nvPicPr>
          <p:cNvPr id="29" name="pasted-image.pdf">
            <a:extLst>
              <a:ext uri="{FF2B5EF4-FFF2-40B4-BE49-F238E27FC236}">
                <a16:creationId xmlns:a16="http://schemas.microsoft.com/office/drawing/2014/main" id="{F7A1F792-5855-734D-859A-11F25DEECF12}"/>
              </a:ext>
            </a:extLst>
          </p:cNvPr>
          <p:cNvPicPr>
            <a:picLocks noChangeAspect="1"/>
          </p:cNvPicPr>
          <p:nvPr/>
        </p:nvPicPr>
        <p:blipFill>
          <a:blip r:embed="rId19"/>
          <a:stretch>
            <a:fillRect/>
          </a:stretch>
        </p:blipFill>
        <p:spPr>
          <a:xfrm>
            <a:off x="5868226" y="55577"/>
            <a:ext cx="463595" cy="469180"/>
          </a:xfrm>
          <a:prstGeom prst="rect">
            <a:avLst/>
          </a:prstGeom>
          <a:ln w="12700">
            <a:miter lim="400000"/>
          </a:ln>
        </p:spPr>
      </p:pic>
    </p:spTree>
    <p:custDataLst>
      <p:tags r:id="rId1"/>
    </p:custDataLst>
    <p:extLst>
      <p:ext uri="{BB962C8B-B14F-4D97-AF65-F5344CB8AC3E}">
        <p14:creationId xmlns:p14="http://schemas.microsoft.com/office/powerpoint/2010/main" val="67470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042AA304-D15E-5A4F-AF7A-1369624BAE40}"/>
              </a:ext>
            </a:extLst>
          </p:cNvPr>
          <p:cNvSpPr>
            <a:spLocks noGrp="1"/>
          </p:cNvSpPr>
          <p:nvPr>
            <p:ph type="title"/>
          </p:nvPr>
        </p:nvSpPr>
        <p:spPr>
          <a:xfrm>
            <a:off x="-52339" y="653359"/>
            <a:ext cx="5505450" cy="416719"/>
          </a:xfrm>
        </p:spPr>
        <p:txBody>
          <a:bodyPr/>
          <a:lstStyle/>
          <a:p>
            <a:pPr eaLnBrk="1" hangingPunct="1"/>
            <a:r>
              <a:rPr lang="en-US" altLang="en-US" sz="2100" b="1" dirty="0"/>
              <a:t>Summary: Conceptual approach to treatment</a:t>
            </a:r>
          </a:p>
        </p:txBody>
      </p:sp>
      <p:pic>
        <p:nvPicPr>
          <p:cNvPr id="49" name="pasted-image.pdf">
            <a:extLst>
              <a:ext uri="{FF2B5EF4-FFF2-40B4-BE49-F238E27FC236}">
                <a16:creationId xmlns:a16="http://schemas.microsoft.com/office/drawing/2014/main" id="{BE4512DD-82C8-3442-8F89-8F75C22FBA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6363" y="4756547"/>
            <a:ext cx="989410"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 name="Picture 8">
            <a:extLst>
              <a:ext uri="{FF2B5EF4-FFF2-40B4-BE49-F238E27FC236}">
                <a16:creationId xmlns:a16="http://schemas.microsoft.com/office/drawing/2014/main" id="{74F88334-9751-CA41-ACE4-1C46193EF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1141" y="4761310"/>
            <a:ext cx="890588"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descr="Unknown.jpg">
            <a:extLst>
              <a:ext uri="{FF2B5EF4-FFF2-40B4-BE49-F238E27FC236}">
                <a16:creationId xmlns:a16="http://schemas.microsoft.com/office/drawing/2014/main" id="{55C11E78-95F7-D44B-BA6E-624067F56F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6516" y="4736307"/>
            <a:ext cx="757238" cy="2750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D3FC99B8-9D8C-E846-AA3B-E6A20FC456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29238" y="4643438"/>
            <a:ext cx="645319"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90D99064-E2B6-FE4E-A39B-6AFD48F824B1}"/>
              </a:ext>
            </a:extLst>
          </p:cNvPr>
          <p:cNvSpPr>
            <a:spLocks noChangeArrowheads="1"/>
          </p:cNvSpPr>
          <p:nvPr/>
        </p:nvSpPr>
        <p:spPr bwMode="auto">
          <a:xfrm>
            <a:off x="2608916" y="1546476"/>
            <a:ext cx="3419031" cy="363498"/>
          </a:xfrm>
          <a:prstGeom prst="roundRect">
            <a:avLst>
              <a:gd name="adj" fmla="val 16667"/>
            </a:avLst>
          </a:prstGeom>
          <a:solidFill>
            <a:schemeClr val="accent5">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a:extLst>
              <a:ext uri="{FF2B5EF4-FFF2-40B4-BE49-F238E27FC236}">
                <a16:creationId xmlns:a16="http://schemas.microsoft.com/office/drawing/2014/main" id="{9C2F7054-0693-0644-AA19-06CD69A822CF}"/>
              </a:ext>
            </a:extLst>
          </p:cNvPr>
          <p:cNvSpPr>
            <a:spLocks noChangeArrowheads="1"/>
          </p:cNvSpPr>
          <p:nvPr/>
        </p:nvSpPr>
        <p:spPr bwMode="auto">
          <a:xfrm>
            <a:off x="1872438" y="2001492"/>
            <a:ext cx="1474536" cy="283581"/>
          </a:xfrm>
          <a:prstGeom prst="roundRect">
            <a:avLst>
              <a:gd name="adj" fmla="val 16667"/>
            </a:avLst>
          </a:prstGeom>
          <a:solidFill>
            <a:schemeClr val="accent5">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7E922059-CAD3-844C-96E5-B2FD4A0182FA}"/>
              </a:ext>
            </a:extLst>
          </p:cNvPr>
          <p:cNvSpPr>
            <a:spLocks noChangeArrowheads="1"/>
          </p:cNvSpPr>
          <p:nvPr/>
        </p:nvSpPr>
        <p:spPr bwMode="auto">
          <a:xfrm>
            <a:off x="1877169" y="2486157"/>
            <a:ext cx="671820" cy="292603"/>
          </a:xfrm>
          <a:prstGeom prst="roundRect">
            <a:avLst>
              <a:gd name="adj" fmla="val 16667"/>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le 6">
            <a:extLst>
              <a:ext uri="{FF2B5EF4-FFF2-40B4-BE49-F238E27FC236}">
                <a16:creationId xmlns:a16="http://schemas.microsoft.com/office/drawing/2014/main" id="{CCE19F60-E906-6E48-A607-44D6D1F61D70}"/>
              </a:ext>
            </a:extLst>
          </p:cNvPr>
          <p:cNvSpPr>
            <a:spLocks noChangeArrowheads="1"/>
          </p:cNvSpPr>
          <p:nvPr/>
        </p:nvSpPr>
        <p:spPr bwMode="auto">
          <a:xfrm>
            <a:off x="2700386" y="2486156"/>
            <a:ext cx="646588" cy="290026"/>
          </a:xfrm>
          <a:prstGeom prst="roundRect">
            <a:avLst>
              <a:gd name="adj" fmla="val 16667"/>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7">
            <a:extLst>
              <a:ext uri="{FF2B5EF4-FFF2-40B4-BE49-F238E27FC236}">
                <a16:creationId xmlns:a16="http://schemas.microsoft.com/office/drawing/2014/main" id="{70D8B87D-A3BC-0347-BCCF-6185A33435C6}"/>
              </a:ext>
            </a:extLst>
          </p:cNvPr>
          <p:cNvSpPr>
            <a:spLocks noChangeArrowheads="1"/>
          </p:cNvSpPr>
          <p:nvPr/>
        </p:nvSpPr>
        <p:spPr bwMode="auto">
          <a:xfrm>
            <a:off x="210205" y="3536692"/>
            <a:ext cx="2100639" cy="889089"/>
          </a:xfrm>
          <a:prstGeom prst="roundRect">
            <a:avLst>
              <a:gd name="adj" fmla="val 16667"/>
            </a:avLst>
          </a:prstGeom>
          <a:solidFill>
            <a:schemeClr val="accent6">
              <a:lumMod val="20000"/>
              <a:lumOff val="80000"/>
            </a:schemeClr>
          </a:solidFill>
          <a:ln>
            <a:solidFill>
              <a:schemeClr val="accent6">
                <a:lumMod val="75000"/>
              </a:schemeClr>
            </a:solidFill>
            <a:headEnd/>
            <a:tailEnd/>
          </a:ln>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a:extLst>
              <a:ext uri="{FF2B5EF4-FFF2-40B4-BE49-F238E27FC236}">
                <a16:creationId xmlns:a16="http://schemas.microsoft.com/office/drawing/2014/main" id="{F5EC20B6-4DF8-A347-9ADE-25553D114025}"/>
              </a:ext>
            </a:extLst>
          </p:cNvPr>
          <p:cNvSpPr>
            <a:spLocks noChangeArrowheads="1"/>
          </p:cNvSpPr>
          <p:nvPr/>
        </p:nvSpPr>
        <p:spPr bwMode="auto">
          <a:xfrm>
            <a:off x="5349820" y="1993757"/>
            <a:ext cx="1542349" cy="283581"/>
          </a:xfrm>
          <a:prstGeom prst="roundRect">
            <a:avLst>
              <a:gd name="adj" fmla="val 16667"/>
            </a:avLst>
          </a:prstGeom>
          <a:solidFill>
            <a:schemeClr val="accent5">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198668" name="TextBox 11">
            <a:extLst>
              <a:ext uri="{FF2B5EF4-FFF2-40B4-BE49-F238E27FC236}">
                <a16:creationId xmlns:a16="http://schemas.microsoft.com/office/drawing/2014/main" id="{2478022C-32DE-E243-9F63-8032B46839E7}"/>
              </a:ext>
            </a:extLst>
          </p:cNvPr>
          <p:cNvSpPr txBox="1">
            <a:spLocks noChangeArrowheads="1"/>
          </p:cNvSpPr>
          <p:nvPr/>
        </p:nvSpPr>
        <p:spPr bwMode="auto">
          <a:xfrm>
            <a:off x="2927480" y="1536163"/>
            <a:ext cx="3184052" cy="39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685800" rtl="0" eaLnBrk="1" fontAlgn="auto" latinLnBrk="0" hangingPunct="1">
              <a:lnSpc>
                <a:spcPct val="100000"/>
              </a:lnSpc>
              <a:spcBef>
                <a:spcPct val="0"/>
              </a:spcBef>
              <a:spcAft>
                <a:spcPts val="0"/>
              </a:spcAft>
              <a:buClrTx/>
              <a:buSzTx/>
              <a:buFont typeface="Arial" pitchFamily="34" charset="0"/>
              <a:buNone/>
              <a:tabLst/>
              <a:defRPr/>
            </a:pPr>
            <a:r>
              <a:rPr kumimoji="0" lang="en-US" altLang="en-US" sz="1013"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If it is AA, is it acquired or constitutional?</a:t>
            </a:r>
          </a:p>
          <a:p>
            <a:pPr marL="0" marR="0" lvl="0" indent="0" algn="l" defTabSz="685800" rtl="0" eaLnBrk="1" fontAlgn="auto" latinLnBrk="0" hangingPunct="1">
              <a:lnSpc>
                <a:spcPct val="100000"/>
              </a:lnSpc>
              <a:spcBef>
                <a:spcPct val="0"/>
              </a:spcBef>
              <a:spcAft>
                <a:spcPts val="0"/>
              </a:spcAft>
              <a:buClrTx/>
              <a:buSzTx/>
              <a:buFont typeface="Arial" pitchFamily="34" charset="0"/>
              <a:buNone/>
              <a:tabLst/>
              <a:defRPr/>
            </a:pPr>
            <a:r>
              <a:rPr kumimoji="0" lang="en-US" altLang="en-US" sz="788" b="0" i="1"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NGS BMF panels, functional tests , genetic counselling</a:t>
            </a:r>
          </a:p>
        </p:txBody>
      </p:sp>
      <p:sp>
        <p:nvSpPr>
          <p:cNvPr id="198669" name="TextBox 12">
            <a:extLst>
              <a:ext uri="{FF2B5EF4-FFF2-40B4-BE49-F238E27FC236}">
                <a16:creationId xmlns:a16="http://schemas.microsoft.com/office/drawing/2014/main" id="{FA50C977-B6A6-094E-928A-4B6082E483B5}"/>
              </a:ext>
            </a:extLst>
          </p:cNvPr>
          <p:cNvSpPr txBox="1">
            <a:spLocks noChangeArrowheads="1"/>
          </p:cNvSpPr>
          <p:nvPr/>
        </p:nvSpPr>
        <p:spPr bwMode="auto">
          <a:xfrm>
            <a:off x="1872438" y="2038874"/>
            <a:ext cx="1550405" cy="2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685800" rtl="0" eaLnBrk="1" fontAlgn="auto" latinLnBrk="0" hangingPunct="1">
              <a:lnSpc>
                <a:spcPct val="100000"/>
              </a:lnSpc>
              <a:spcBef>
                <a:spcPct val="0"/>
              </a:spcBef>
              <a:spcAft>
                <a:spcPts val="0"/>
              </a:spcAft>
              <a:buClrTx/>
              <a:buSzTx/>
              <a:buFont typeface="Arial" pitchFamily="34" charset="0"/>
              <a:buNone/>
              <a:tabLst/>
              <a:defRPr/>
            </a:pPr>
            <a:r>
              <a:rPr kumimoji="0" lang="en-US" altLang="en-US" sz="1013"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Constitutional AA</a:t>
            </a:r>
          </a:p>
        </p:txBody>
      </p:sp>
      <p:sp>
        <p:nvSpPr>
          <p:cNvPr id="198670" name="TextBox 13">
            <a:extLst>
              <a:ext uri="{FF2B5EF4-FFF2-40B4-BE49-F238E27FC236}">
                <a16:creationId xmlns:a16="http://schemas.microsoft.com/office/drawing/2014/main" id="{F849D015-2C1A-9846-9FD3-0DC7AFE64549}"/>
              </a:ext>
            </a:extLst>
          </p:cNvPr>
          <p:cNvSpPr txBox="1">
            <a:spLocks noChangeArrowheads="1"/>
          </p:cNvSpPr>
          <p:nvPr/>
        </p:nvSpPr>
        <p:spPr bwMode="auto">
          <a:xfrm>
            <a:off x="5406594" y="2037584"/>
            <a:ext cx="1342326" cy="2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685800" rtl="0" eaLnBrk="1" fontAlgn="auto" latinLnBrk="0" hangingPunct="1">
              <a:lnSpc>
                <a:spcPct val="100000"/>
              </a:lnSpc>
              <a:spcBef>
                <a:spcPct val="0"/>
              </a:spcBef>
              <a:spcAft>
                <a:spcPts val="0"/>
              </a:spcAft>
              <a:buClrTx/>
              <a:buSzTx/>
              <a:buFont typeface="Arial" pitchFamily="34" charset="0"/>
              <a:buNone/>
              <a:tabLst/>
              <a:defRPr/>
            </a:pPr>
            <a:r>
              <a:rPr kumimoji="0" lang="en-US" altLang="en-US" sz="1013"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Acquired AA</a:t>
            </a:r>
          </a:p>
        </p:txBody>
      </p:sp>
      <p:sp>
        <p:nvSpPr>
          <p:cNvPr id="198671" name="TextBox 14">
            <a:extLst>
              <a:ext uri="{FF2B5EF4-FFF2-40B4-BE49-F238E27FC236}">
                <a16:creationId xmlns:a16="http://schemas.microsoft.com/office/drawing/2014/main" id="{E635AC52-70BE-7548-A2D2-9A07FA98EE21}"/>
              </a:ext>
            </a:extLst>
          </p:cNvPr>
          <p:cNvSpPr txBox="1">
            <a:spLocks noChangeArrowheads="1"/>
          </p:cNvSpPr>
          <p:nvPr/>
        </p:nvSpPr>
        <p:spPr bwMode="auto">
          <a:xfrm>
            <a:off x="1787277" y="2501624"/>
            <a:ext cx="883701" cy="2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685800" rtl="0" eaLnBrk="1" fontAlgn="auto" latinLnBrk="0" hangingPunct="1">
              <a:lnSpc>
                <a:spcPct val="100000"/>
              </a:lnSpc>
              <a:spcBef>
                <a:spcPct val="0"/>
              </a:spcBef>
              <a:spcAft>
                <a:spcPts val="0"/>
              </a:spcAft>
              <a:buClrTx/>
              <a:buSzTx/>
              <a:buFont typeface="Arial" pitchFamily="34" charset="0"/>
              <a:buNone/>
              <a:tabLst/>
              <a:defRPr/>
            </a:pPr>
            <a:r>
              <a:rPr kumimoji="0" lang="en-US" altLang="en-US" sz="1013"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Danazol</a:t>
            </a:r>
          </a:p>
        </p:txBody>
      </p:sp>
      <p:sp>
        <p:nvSpPr>
          <p:cNvPr id="198672" name="TextBox 15">
            <a:extLst>
              <a:ext uri="{FF2B5EF4-FFF2-40B4-BE49-F238E27FC236}">
                <a16:creationId xmlns:a16="http://schemas.microsoft.com/office/drawing/2014/main" id="{6C3F6D8D-9295-9546-B2B0-8894842B0291}"/>
              </a:ext>
            </a:extLst>
          </p:cNvPr>
          <p:cNvSpPr txBox="1">
            <a:spLocks noChangeArrowheads="1"/>
          </p:cNvSpPr>
          <p:nvPr/>
        </p:nvSpPr>
        <p:spPr bwMode="auto">
          <a:xfrm>
            <a:off x="2746120" y="2495179"/>
            <a:ext cx="580352" cy="43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685800" rtl="0" eaLnBrk="1" fontAlgn="auto" latinLnBrk="0" hangingPunct="1">
              <a:lnSpc>
                <a:spcPct val="100000"/>
              </a:lnSpc>
              <a:spcBef>
                <a:spcPct val="0"/>
              </a:spcBef>
              <a:spcAft>
                <a:spcPts val="0"/>
              </a:spcAft>
              <a:buClrTx/>
              <a:buSzTx/>
              <a:buFont typeface="Arial" pitchFamily="34" charset="0"/>
              <a:buNone/>
              <a:tabLst/>
              <a:defRPr/>
            </a:pPr>
            <a:r>
              <a:rPr kumimoji="0" lang="en-US" altLang="en-US" sz="1013"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HSCT</a:t>
            </a:r>
          </a:p>
        </p:txBody>
      </p:sp>
      <p:sp>
        <p:nvSpPr>
          <p:cNvPr id="20" name="TextBox 19">
            <a:extLst>
              <a:ext uri="{FF2B5EF4-FFF2-40B4-BE49-F238E27FC236}">
                <a16:creationId xmlns:a16="http://schemas.microsoft.com/office/drawing/2014/main" id="{9664C7C7-8225-BF4A-B263-2E69DD30DE0C}"/>
              </a:ext>
            </a:extLst>
          </p:cNvPr>
          <p:cNvSpPr txBox="1"/>
          <p:nvPr/>
        </p:nvSpPr>
        <p:spPr>
          <a:xfrm>
            <a:off x="214388" y="3605915"/>
            <a:ext cx="2122718" cy="67710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charset="0"/>
                <a:ea typeface="MS PGothic" charset="0"/>
                <a:cs typeface="MS PGothic" charset="0"/>
              </a:rPr>
              <a:t>Novel therapies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charset="0"/>
                <a:ea typeface="MS PGothic" charset="0"/>
                <a:cs typeface="MS PGothic" charset="0"/>
              </a:rPr>
              <a:t> Ex vivo expanded autologous Tregs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charset="0"/>
                <a:ea typeface="MS PGothic" charset="0"/>
                <a:cs typeface="MS PGothic" charset="0"/>
              </a:rPr>
              <a:t>IL2RG subunit gamma monoclonal ab</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charset="0"/>
                <a:ea typeface="MS PGothic" charset="0"/>
                <a:cs typeface="MS PGothic" charset="0"/>
              </a:rPr>
              <a:t>Romiplostim</a:t>
            </a:r>
          </a:p>
        </p:txBody>
      </p:sp>
      <p:cxnSp>
        <p:nvCxnSpPr>
          <p:cNvPr id="22" name="Straight Arrow Connector 21">
            <a:extLst>
              <a:ext uri="{FF2B5EF4-FFF2-40B4-BE49-F238E27FC236}">
                <a16:creationId xmlns:a16="http://schemas.microsoft.com/office/drawing/2014/main" id="{1DA00F58-54CB-524F-B714-EAA4F394396F}"/>
              </a:ext>
            </a:extLst>
          </p:cNvPr>
          <p:cNvCxnSpPr>
            <a:cxnSpLocks noChangeShapeType="1"/>
          </p:cNvCxnSpPr>
          <p:nvPr/>
        </p:nvCxnSpPr>
        <p:spPr bwMode="auto">
          <a:xfrm flipH="1">
            <a:off x="4414632" y="1378905"/>
            <a:ext cx="0" cy="140501"/>
          </a:xfrm>
          <a:prstGeom prst="straightConnector1">
            <a:avLst/>
          </a:prstGeom>
          <a:noFill/>
          <a:ln w="127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8" name="Rounded Rectangle 37">
            <a:extLst>
              <a:ext uri="{FF2B5EF4-FFF2-40B4-BE49-F238E27FC236}">
                <a16:creationId xmlns:a16="http://schemas.microsoft.com/office/drawing/2014/main" id="{1A81E887-2ADB-BE47-842A-7C23E4DB82C9}"/>
              </a:ext>
            </a:extLst>
          </p:cNvPr>
          <p:cNvSpPr>
            <a:spLocks noChangeArrowheads="1"/>
          </p:cNvSpPr>
          <p:nvPr/>
        </p:nvSpPr>
        <p:spPr bwMode="auto">
          <a:xfrm>
            <a:off x="4777353" y="2640837"/>
            <a:ext cx="2453881" cy="271979"/>
          </a:xfrm>
          <a:prstGeom prst="roundRect">
            <a:avLst>
              <a:gd name="adj" fmla="val 16667"/>
            </a:avLst>
          </a:prstGeom>
          <a:noFill/>
          <a:ln w="3175">
            <a:no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40" name="Rounded Rectangle 39">
            <a:extLst>
              <a:ext uri="{FF2B5EF4-FFF2-40B4-BE49-F238E27FC236}">
                <a16:creationId xmlns:a16="http://schemas.microsoft.com/office/drawing/2014/main" id="{5D68AFFF-28D1-7D40-8C82-D85E2CE02174}"/>
              </a:ext>
            </a:extLst>
          </p:cNvPr>
          <p:cNvSpPr>
            <a:spLocks noChangeArrowheads="1"/>
          </p:cNvSpPr>
          <p:nvPr/>
        </p:nvSpPr>
        <p:spPr bwMode="auto">
          <a:xfrm>
            <a:off x="4282162" y="3045582"/>
            <a:ext cx="1155972" cy="264246"/>
          </a:xfrm>
          <a:prstGeom prst="roundRect">
            <a:avLst>
              <a:gd name="adj" fmla="val 16667"/>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solidFill>
                <a:effectLst/>
                <a:uLnTx/>
                <a:uFillTx/>
                <a:latin typeface="Calibri"/>
                <a:ea typeface="+mn-ea"/>
                <a:cs typeface="+mn-cs"/>
              </a:rPr>
              <a:t>ATG/CSA/EPAG</a:t>
            </a:r>
          </a:p>
        </p:txBody>
      </p:sp>
      <p:sp>
        <p:nvSpPr>
          <p:cNvPr id="41" name="Rounded Rectangle 40">
            <a:extLst>
              <a:ext uri="{FF2B5EF4-FFF2-40B4-BE49-F238E27FC236}">
                <a16:creationId xmlns:a16="http://schemas.microsoft.com/office/drawing/2014/main" id="{930C1779-369C-0B41-AA96-FA81E3C4AF55}"/>
              </a:ext>
            </a:extLst>
          </p:cNvPr>
          <p:cNvSpPr>
            <a:spLocks noChangeArrowheads="1"/>
          </p:cNvSpPr>
          <p:nvPr/>
        </p:nvSpPr>
        <p:spPr bwMode="auto">
          <a:xfrm>
            <a:off x="5625802" y="3040426"/>
            <a:ext cx="990384" cy="264246"/>
          </a:xfrm>
          <a:prstGeom prst="roundRect">
            <a:avLst>
              <a:gd name="adj" fmla="val 16667"/>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solidFill>
                <a:effectLst/>
                <a:uLnTx/>
                <a:uFillTx/>
                <a:latin typeface="Calibri"/>
                <a:ea typeface="+mn-ea"/>
                <a:cs typeface="+mn-cs"/>
              </a:rPr>
              <a:t>MSD HSCT</a:t>
            </a:r>
          </a:p>
        </p:txBody>
      </p:sp>
      <p:sp>
        <p:nvSpPr>
          <p:cNvPr id="42" name="Rounded Rectangle 41">
            <a:extLst>
              <a:ext uri="{FF2B5EF4-FFF2-40B4-BE49-F238E27FC236}">
                <a16:creationId xmlns:a16="http://schemas.microsoft.com/office/drawing/2014/main" id="{8C0F4360-DBB1-BD4D-827C-50FCFBB94D7C}"/>
              </a:ext>
            </a:extLst>
          </p:cNvPr>
          <p:cNvSpPr>
            <a:spLocks noChangeArrowheads="1"/>
          </p:cNvSpPr>
          <p:nvPr/>
        </p:nvSpPr>
        <p:spPr bwMode="auto">
          <a:xfrm>
            <a:off x="6892169" y="3040426"/>
            <a:ext cx="990384" cy="264246"/>
          </a:xfrm>
          <a:prstGeom prst="roundRect">
            <a:avLst>
              <a:gd name="adj" fmla="val 16667"/>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solidFill>
                <a:effectLst/>
                <a:uLnTx/>
                <a:uFillTx/>
                <a:latin typeface="Calibri"/>
                <a:ea typeface="+mn-ea"/>
                <a:cs typeface="+mn-cs"/>
              </a:rPr>
              <a:t>MUD HSCT</a:t>
            </a:r>
          </a:p>
        </p:txBody>
      </p:sp>
      <p:cxnSp>
        <p:nvCxnSpPr>
          <p:cNvPr id="26" name="Straight Connector 25">
            <a:extLst>
              <a:ext uri="{FF2B5EF4-FFF2-40B4-BE49-F238E27FC236}">
                <a16:creationId xmlns:a16="http://schemas.microsoft.com/office/drawing/2014/main" id="{B2909495-7C83-9B45-A0E9-CB94E7CC929E}"/>
              </a:ext>
            </a:extLst>
          </p:cNvPr>
          <p:cNvCxnSpPr>
            <a:cxnSpLocks/>
          </p:cNvCxnSpPr>
          <p:nvPr/>
        </p:nvCxnSpPr>
        <p:spPr>
          <a:xfrm>
            <a:off x="4971328" y="2835476"/>
            <a:ext cx="2416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CAD1A79-41CE-F74D-96F4-2D2110050D53}"/>
              </a:ext>
            </a:extLst>
          </p:cNvPr>
          <p:cNvCxnSpPr>
            <a:cxnSpLocks/>
            <a:stCxn id="10" idx="2"/>
          </p:cNvCxnSpPr>
          <p:nvPr/>
        </p:nvCxnSpPr>
        <p:spPr>
          <a:xfrm>
            <a:off x="6120995" y="2277339"/>
            <a:ext cx="0" cy="498843"/>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921471A-5E59-464D-8623-063BC3B43F2B}"/>
              </a:ext>
            </a:extLst>
          </p:cNvPr>
          <p:cNvSpPr txBox="1"/>
          <p:nvPr/>
        </p:nvSpPr>
        <p:spPr>
          <a:xfrm>
            <a:off x="5638420" y="2370146"/>
            <a:ext cx="1108767" cy="437334"/>
          </a:xfrm>
          <a:prstGeom prst="rect">
            <a:avLst/>
          </a:prstGeom>
          <a:solidFill>
            <a:srgbClr val="FB725B"/>
          </a:solidFill>
          <a:ln>
            <a:solidFill>
              <a:srgbClr val="C00000"/>
            </a:solidFill>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Age, comorbidities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Disease severity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Donor availability</a:t>
            </a:r>
          </a:p>
        </p:txBody>
      </p:sp>
      <p:sp>
        <p:nvSpPr>
          <p:cNvPr id="69" name="Rounded Rectangle 68">
            <a:extLst>
              <a:ext uri="{FF2B5EF4-FFF2-40B4-BE49-F238E27FC236}">
                <a16:creationId xmlns:a16="http://schemas.microsoft.com/office/drawing/2014/main" id="{637AD3BE-6BB3-7E4D-B81D-EEDC39CB47A9}"/>
              </a:ext>
            </a:extLst>
          </p:cNvPr>
          <p:cNvSpPr>
            <a:spLocks noChangeArrowheads="1"/>
          </p:cNvSpPr>
          <p:nvPr/>
        </p:nvSpPr>
        <p:spPr bwMode="auto">
          <a:xfrm>
            <a:off x="3321741" y="1017985"/>
            <a:ext cx="2028079" cy="359631"/>
          </a:xfrm>
          <a:prstGeom prst="roundRect">
            <a:avLst>
              <a:gd name="adj" fmla="val 16667"/>
            </a:avLst>
          </a:prstGeom>
          <a:solidFill>
            <a:schemeClr val="accent5">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solidFill>
                <a:effectLst/>
                <a:uLnTx/>
                <a:uFillTx/>
                <a:latin typeface="Calibri"/>
                <a:ea typeface="+mn-ea"/>
                <a:cs typeface="+mn-cs"/>
              </a:rPr>
              <a:t>Is the diagnosis AA?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Calibri"/>
                <a:ea typeface="+mn-ea"/>
                <a:cs typeface="+mn-cs"/>
              </a:rPr>
              <a:t>- hypocellular MDS?</a:t>
            </a:r>
          </a:p>
        </p:txBody>
      </p:sp>
      <p:sp>
        <p:nvSpPr>
          <p:cNvPr id="56" name="Rounded Rectangle 55">
            <a:extLst>
              <a:ext uri="{FF2B5EF4-FFF2-40B4-BE49-F238E27FC236}">
                <a16:creationId xmlns:a16="http://schemas.microsoft.com/office/drawing/2014/main" id="{B8DA8328-4BDE-8346-B000-355F3890B725}"/>
              </a:ext>
            </a:extLst>
          </p:cNvPr>
          <p:cNvSpPr/>
          <p:nvPr/>
        </p:nvSpPr>
        <p:spPr>
          <a:xfrm>
            <a:off x="3693924" y="1993758"/>
            <a:ext cx="1442995" cy="412480"/>
          </a:xfrm>
          <a:prstGeom prst="roundRect">
            <a:avLst/>
          </a:prstGeom>
          <a:solidFill>
            <a:schemeClr val="accent3">
              <a:lumMod val="20000"/>
              <a:lumOff val="8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Calibri"/>
                <a:ea typeface="+mn-ea"/>
                <a:cs typeface="+mn-cs"/>
              </a:rPr>
              <a:t>Assess supportive care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Calibri"/>
                <a:ea typeface="+mn-ea"/>
                <a:cs typeface="+mn-cs"/>
              </a:rPr>
              <a:t>HLA tissue type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Calibri"/>
                <a:ea typeface="+mn-ea"/>
                <a:cs typeface="+mn-cs"/>
              </a:rPr>
              <a:t>Biobank: PB, BM, skin</a:t>
            </a:r>
          </a:p>
        </p:txBody>
      </p:sp>
      <p:sp>
        <p:nvSpPr>
          <p:cNvPr id="71" name="Rounded Rectangle 70">
            <a:extLst>
              <a:ext uri="{FF2B5EF4-FFF2-40B4-BE49-F238E27FC236}">
                <a16:creationId xmlns:a16="http://schemas.microsoft.com/office/drawing/2014/main" id="{49465CE4-DA4F-7649-9D87-8D47B275F6F2}"/>
              </a:ext>
            </a:extLst>
          </p:cNvPr>
          <p:cNvSpPr>
            <a:spLocks noChangeArrowheads="1"/>
          </p:cNvSpPr>
          <p:nvPr/>
        </p:nvSpPr>
        <p:spPr bwMode="auto">
          <a:xfrm>
            <a:off x="2629419" y="3378145"/>
            <a:ext cx="1345218" cy="283581"/>
          </a:xfrm>
          <a:prstGeom prst="roundRect">
            <a:avLst>
              <a:gd name="adj" fmla="val 16667"/>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solidFill>
                <a:effectLst/>
                <a:uLnTx/>
                <a:uFillTx/>
                <a:latin typeface="Calibri"/>
                <a:ea typeface="+mn-ea"/>
                <a:cs typeface="+mn-cs"/>
              </a:rPr>
              <a:t>Eltrombopag</a:t>
            </a:r>
          </a:p>
        </p:txBody>
      </p:sp>
      <p:sp>
        <p:nvSpPr>
          <p:cNvPr id="58" name="TextBox 57">
            <a:extLst>
              <a:ext uri="{FF2B5EF4-FFF2-40B4-BE49-F238E27FC236}">
                <a16:creationId xmlns:a16="http://schemas.microsoft.com/office/drawing/2014/main" id="{C2F4D104-C13A-A246-8C55-74C51843B987}"/>
              </a:ext>
            </a:extLst>
          </p:cNvPr>
          <p:cNvSpPr txBox="1"/>
          <p:nvPr/>
        </p:nvSpPr>
        <p:spPr>
          <a:xfrm>
            <a:off x="7770583" y="2621501"/>
            <a:ext cx="873085" cy="324876"/>
          </a:xfrm>
          <a:prstGeom prst="rect">
            <a:avLst/>
          </a:prstGeom>
          <a:solidFill>
            <a:srgbClr val="FB725B"/>
          </a:solidFill>
          <a:ln>
            <a:solidFill>
              <a:srgbClr val="C00000"/>
            </a:solidFill>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Children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Adults    ( ✓ )</a:t>
            </a:r>
          </a:p>
        </p:txBody>
      </p:sp>
      <p:sp>
        <p:nvSpPr>
          <p:cNvPr id="74" name="Rounded Rectangle 73">
            <a:extLst>
              <a:ext uri="{FF2B5EF4-FFF2-40B4-BE49-F238E27FC236}">
                <a16:creationId xmlns:a16="http://schemas.microsoft.com/office/drawing/2014/main" id="{FFB96E60-FE98-944B-BF71-700FED9C61A6}"/>
              </a:ext>
            </a:extLst>
          </p:cNvPr>
          <p:cNvSpPr>
            <a:spLocks noChangeArrowheads="1"/>
          </p:cNvSpPr>
          <p:nvPr/>
        </p:nvSpPr>
        <p:spPr bwMode="auto">
          <a:xfrm>
            <a:off x="5188961" y="3704262"/>
            <a:ext cx="1772598" cy="366077"/>
          </a:xfrm>
          <a:prstGeom prst="roundRect">
            <a:avLst>
              <a:gd name="adj" fmla="val 16667"/>
            </a:avLst>
          </a:prstGeom>
          <a:solidFill>
            <a:schemeClr val="accent5">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Refractory AA (failed ATG/CSA/EPAG)</a:t>
            </a:r>
          </a:p>
        </p:txBody>
      </p:sp>
      <p:cxnSp>
        <p:nvCxnSpPr>
          <p:cNvPr id="70" name="Straight Connector 69">
            <a:extLst>
              <a:ext uri="{FF2B5EF4-FFF2-40B4-BE49-F238E27FC236}">
                <a16:creationId xmlns:a16="http://schemas.microsoft.com/office/drawing/2014/main" id="{68C2DB49-7D4A-2E4E-8A8F-8816DAE1E741}"/>
              </a:ext>
            </a:extLst>
          </p:cNvPr>
          <p:cNvCxnSpPr>
            <a:cxnSpLocks/>
            <a:stCxn id="74" idx="3"/>
          </p:cNvCxnSpPr>
          <p:nvPr/>
        </p:nvCxnSpPr>
        <p:spPr>
          <a:xfrm flipV="1">
            <a:off x="6961559" y="3887300"/>
            <a:ext cx="451035" cy="0"/>
          </a:xfrm>
          <a:prstGeom prst="line">
            <a:avLst/>
          </a:prstGeom>
        </p:spPr>
        <p:style>
          <a:lnRef idx="1">
            <a:schemeClr val="accent1"/>
          </a:lnRef>
          <a:fillRef idx="0">
            <a:schemeClr val="accent1"/>
          </a:fillRef>
          <a:effectRef idx="0">
            <a:schemeClr val="accent1"/>
          </a:effectRef>
          <a:fontRef idx="minor">
            <a:schemeClr val="tx1"/>
          </a:fontRef>
        </p:style>
      </p:cxnSp>
      <p:sp>
        <p:nvSpPr>
          <p:cNvPr id="90" name="Rounded Rectangle 89">
            <a:extLst>
              <a:ext uri="{FF2B5EF4-FFF2-40B4-BE49-F238E27FC236}">
                <a16:creationId xmlns:a16="http://schemas.microsoft.com/office/drawing/2014/main" id="{8704AF7E-BDD8-2E46-9301-43199A5A53A4}"/>
              </a:ext>
            </a:extLst>
          </p:cNvPr>
          <p:cNvSpPr>
            <a:spLocks noChangeArrowheads="1"/>
          </p:cNvSpPr>
          <p:nvPr/>
        </p:nvSpPr>
        <p:spPr bwMode="auto">
          <a:xfrm>
            <a:off x="2629419" y="3751955"/>
            <a:ext cx="1345218" cy="299048"/>
          </a:xfrm>
          <a:prstGeom prst="roundRect">
            <a:avLst>
              <a:gd name="adj" fmla="val 16667"/>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Haploidentical/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Cord blood HSCT</a:t>
            </a:r>
          </a:p>
        </p:txBody>
      </p:sp>
      <p:sp>
        <p:nvSpPr>
          <p:cNvPr id="91" name="Rounded Rectangle 90">
            <a:extLst>
              <a:ext uri="{FF2B5EF4-FFF2-40B4-BE49-F238E27FC236}">
                <a16:creationId xmlns:a16="http://schemas.microsoft.com/office/drawing/2014/main" id="{C1BDFC42-D55A-344C-A458-F0ED54AF6BAB}"/>
              </a:ext>
            </a:extLst>
          </p:cNvPr>
          <p:cNvSpPr>
            <a:spLocks noChangeArrowheads="1"/>
          </p:cNvSpPr>
          <p:nvPr/>
        </p:nvSpPr>
        <p:spPr bwMode="auto">
          <a:xfrm>
            <a:off x="2640458" y="4141233"/>
            <a:ext cx="1345220" cy="215264"/>
          </a:xfrm>
          <a:prstGeom prst="roundRect">
            <a:avLst>
              <a:gd name="adj" fmla="val 16667"/>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solidFill>
                <a:effectLst/>
                <a:uLnTx/>
                <a:uFillTx/>
                <a:latin typeface="Calibri"/>
                <a:ea typeface="+mn-ea"/>
                <a:cs typeface="+mn-cs"/>
              </a:rPr>
              <a:t>2</a:t>
            </a:r>
            <a:r>
              <a:rPr kumimoji="0" lang="en-US" sz="1013" b="0" i="0" u="none" strike="noStrike" kern="1200" cap="none" spc="0" normalizeH="0" baseline="30000" noProof="0" dirty="0">
                <a:ln>
                  <a:noFill/>
                </a:ln>
                <a:solidFill>
                  <a:prstClr val="black"/>
                </a:solidFill>
                <a:effectLst/>
                <a:uLnTx/>
                <a:uFillTx/>
                <a:latin typeface="Calibri"/>
                <a:ea typeface="+mn-ea"/>
                <a:cs typeface="+mn-cs"/>
              </a:rPr>
              <a:t>nd</a:t>
            </a:r>
            <a:r>
              <a:rPr kumimoji="0" lang="en-US" sz="1013" b="0" i="0" u="none" strike="noStrike" kern="1200" cap="none" spc="0" normalizeH="0" baseline="0" noProof="0" dirty="0">
                <a:ln>
                  <a:noFill/>
                </a:ln>
                <a:solidFill>
                  <a:prstClr val="black"/>
                </a:solidFill>
                <a:effectLst/>
                <a:uLnTx/>
                <a:uFillTx/>
                <a:latin typeface="Calibri"/>
                <a:ea typeface="+mn-ea"/>
                <a:cs typeface="+mn-cs"/>
              </a:rPr>
              <a:t> ATG</a:t>
            </a:r>
          </a:p>
        </p:txBody>
      </p:sp>
      <p:cxnSp>
        <p:nvCxnSpPr>
          <p:cNvPr id="198659" name="Straight Connector 198658">
            <a:extLst>
              <a:ext uri="{FF2B5EF4-FFF2-40B4-BE49-F238E27FC236}">
                <a16:creationId xmlns:a16="http://schemas.microsoft.com/office/drawing/2014/main" id="{8D00A85B-B0EC-5F42-B814-26FED16A0100}"/>
              </a:ext>
            </a:extLst>
          </p:cNvPr>
          <p:cNvCxnSpPr/>
          <p:nvPr/>
        </p:nvCxnSpPr>
        <p:spPr>
          <a:xfrm>
            <a:off x="4293200" y="3519935"/>
            <a:ext cx="0" cy="763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676" name="Straight Connector 198675">
            <a:extLst>
              <a:ext uri="{FF2B5EF4-FFF2-40B4-BE49-F238E27FC236}">
                <a16:creationId xmlns:a16="http://schemas.microsoft.com/office/drawing/2014/main" id="{7AD7E1B4-4A5E-6D4B-B8DF-F3E8A36D3519}"/>
              </a:ext>
            </a:extLst>
          </p:cNvPr>
          <p:cNvCxnSpPr/>
          <p:nvPr/>
        </p:nvCxnSpPr>
        <p:spPr>
          <a:xfrm>
            <a:off x="2865976" y="1909974"/>
            <a:ext cx="0" cy="88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678" name="Straight Connector 198677">
            <a:extLst>
              <a:ext uri="{FF2B5EF4-FFF2-40B4-BE49-F238E27FC236}">
                <a16:creationId xmlns:a16="http://schemas.microsoft.com/office/drawing/2014/main" id="{7535CCAE-12AC-3C41-A9CA-268F224EFAA2}"/>
              </a:ext>
            </a:extLst>
          </p:cNvPr>
          <p:cNvCxnSpPr/>
          <p:nvPr/>
        </p:nvCxnSpPr>
        <p:spPr>
          <a:xfrm>
            <a:off x="5849743" y="1916418"/>
            <a:ext cx="0" cy="82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680" name="Straight Arrow Connector 198679">
            <a:extLst>
              <a:ext uri="{FF2B5EF4-FFF2-40B4-BE49-F238E27FC236}">
                <a16:creationId xmlns:a16="http://schemas.microsoft.com/office/drawing/2014/main" id="{07FB61E8-249C-A544-8A6E-6E06DDFD60A4}"/>
              </a:ext>
            </a:extLst>
          </p:cNvPr>
          <p:cNvCxnSpPr>
            <a:endCxn id="71" idx="3"/>
          </p:cNvCxnSpPr>
          <p:nvPr/>
        </p:nvCxnSpPr>
        <p:spPr>
          <a:xfrm flipH="1">
            <a:off x="3974638" y="3519935"/>
            <a:ext cx="3075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8682" name="Straight Arrow Connector 198681">
            <a:extLst>
              <a:ext uri="{FF2B5EF4-FFF2-40B4-BE49-F238E27FC236}">
                <a16:creationId xmlns:a16="http://schemas.microsoft.com/office/drawing/2014/main" id="{CA2BC594-AD82-4243-B190-76EEE522ACA0}"/>
              </a:ext>
            </a:extLst>
          </p:cNvPr>
          <p:cNvCxnSpPr>
            <a:cxnSpLocks/>
          </p:cNvCxnSpPr>
          <p:nvPr/>
        </p:nvCxnSpPr>
        <p:spPr>
          <a:xfrm flipH="1">
            <a:off x="3968330" y="3887300"/>
            <a:ext cx="3201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8684" name="Straight Arrow Connector 198683">
            <a:extLst>
              <a:ext uri="{FF2B5EF4-FFF2-40B4-BE49-F238E27FC236}">
                <a16:creationId xmlns:a16="http://schemas.microsoft.com/office/drawing/2014/main" id="{66CE1DBD-9679-B74A-BC04-EB341F7DDF40}"/>
              </a:ext>
            </a:extLst>
          </p:cNvPr>
          <p:cNvCxnSpPr>
            <a:cxnSpLocks/>
          </p:cNvCxnSpPr>
          <p:nvPr/>
        </p:nvCxnSpPr>
        <p:spPr>
          <a:xfrm flipH="1">
            <a:off x="3991985" y="4283024"/>
            <a:ext cx="3012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8688" name="Straight Arrow Connector 198687">
            <a:extLst>
              <a:ext uri="{FF2B5EF4-FFF2-40B4-BE49-F238E27FC236}">
                <a16:creationId xmlns:a16="http://schemas.microsoft.com/office/drawing/2014/main" id="{66B41612-8D81-9F42-B687-A3EED9C209A4}"/>
              </a:ext>
            </a:extLst>
          </p:cNvPr>
          <p:cNvCxnSpPr>
            <a:cxnSpLocks/>
          </p:cNvCxnSpPr>
          <p:nvPr/>
        </p:nvCxnSpPr>
        <p:spPr>
          <a:xfrm flipV="1">
            <a:off x="7387360" y="3378145"/>
            <a:ext cx="0" cy="509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8693" name="Straight Arrow Connector 198692">
            <a:extLst>
              <a:ext uri="{FF2B5EF4-FFF2-40B4-BE49-F238E27FC236}">
                <a16:creationId xmlns:a16="http://schemas.microsoft.com/office/drawing/2014/main" id="{AB8ED8C0-E0B1-AA42-9B05-CE9C7DD7F543}"/>
              </a:ext>
            </a:extLst>
          </p:cNvPr>
          <p:cNvCxnSpPr>
            <a:cxnSpLocks/>
          </p:cNvCxnSpPr>
          <p:nvPr/>
        </p:nvCxnSpPr>
        <p:spPr>
          <a:xfrm>
            <a:off x="7387360" y="2835476"/>
            <a:ext cx="0" cy="181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E54221DA-0C90-7844-A5B7-74CBD393FD57}"/>
              </a:ext>
            </a:extLst>
          </p:cNvPr>
          <p:cNvCxnSpPr>
            <a:cxnSpLocks/>
          </p:cNvCxnSpPr>
          <p:nvPr/>
        </p:nvCxnSpPr>
        <p:spPr>
          <a:xfrm>
            <a:off x="6157266" y="2835476"/>
            <a:ext cx="0" cy="181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5C3FFE26-41E4-0D47-B5FF-E1BECE0B1E53}"/>
              </a:ext>
            </a:extLst>
          </p:cNvPr>
          <p:cNvCxnSpPr>
            <a:cxnSpLocks/>
          </p:cNvCxnSpPr>
          <p:nvPr/>
        </p:nvCxnSpPr>
        <p:spPr>
          <a:xfrm>
            <a:off x="4972907" y="2835476"/>
            <a:ext cx="0" cy="181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8712" name="Straight Arrow Connector 198711">
            <a:extLst>
              <a:ext uri="{FF2B5EF4-FFF2-40B4-BE49-F238E27FC236}">
                <a16:creationId xmlns:a16="http://schemas.microsoft.com/office/drawing/2014/main" id="{EBAACA5F-347F-2E47-B5F2-BBEE742DE0C8}"/>
              </a:ext>
            </a:extLst>
          </p:cNvPr>
          <p:cNvCxnSpPr>
            <a:cxnSpLocks/>
          </p:cNvCxnSpPr>
          <p:nvPr/>
        </p:nvCxnSpPr>
        <p:spPr>
          <a:xfrm flipH="1">
            <a:off x="7489868" y="2835476"/>
            <a:ext cx="223941" cy="670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CB573F06-77A0-264D-8495-F9A0FC7D25A0}"/>
              </a:ext>
            </a:extLst>
          </p:cNvPr>
          <p:cNvCxnSpPr>
            <a:cxnSpLocks/>
            <a:stCxn id="74" idx="1"/>
          </p:cNvCxnSpPr>
          <p:nvPr/>
        </p:nvCxnSpPr>
        <p:spPr>
          <a:xfrm flipH="1" flipV="1">
            <a:off x="4293200" y="3887300"/>
            <a:ext cx="8957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0EFDD92-D175-4A5B-B98A-F095847A10EB}"/>
              </a:ext>
            </a:extLst>
          </p:cNvPr>
          <p:cNvCxnSpPr>
            <a:cxnSpLocks/>
          </p:cNvCxnSpPr>
          <p:nvPr/>
        </p:nvCxnSpPr>
        <p:spPr>
          <a:xfrm>
            <a:off x="2235158" y="2292805"/>
            <a:ext cx="0" cy="180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5EDAD8F-85FB-4EB5-8B94-FE4EF9B1FA24}"/>
              </a:ext>
            </a:extLst>
          </p:cNvPr>
          <p:cNvCxnSpPr>
            <a:cxnSpLocks/>
          </p:cNvCxnSpPr>
          <p:nvPr/>
        </p:nvCxnSpPr>
        <p:spPr>
          <a:xfrm>
            <a:off x="3036296" y="2292805"/>
            <a:ext cx="0" cy="180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A20F7D8-3CC9-464D-B61C-BFC9FC7735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4310" y="4782741"/>
            <a:ext cx="837009"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Bild 1" descr="EBMT_logonew1">
            <a:extLst>
              <a:ext uri="{FF2B5EF4-FFF2-40B4-BE49-F238E27FC236}">
                <a16:creationId xmlns:a16="http://schemas.microsoft.com/office/drawing/2014/main" id="{627F58B9-8A45-BC4B-959C-2FD6727276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4854" y="4701779"/>
            <a:ext cx="559594"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ounded Rectangle 63">
            <a:extLst>
              <a:ext uri="{FF2B5EF4-FFF2-40B4-BE49-F238E27FC236}">
                <a16:creationId xmlns:a16="http://schemas.microsoft.com/office/drawing/2014/main" id="{771A2B8D-53DB-20FC-80C2-47144062A760}"/>
              </a:ext>
            </a:extLst>
          </p:cNvPr>
          <p:cNvSpPr>
            <a:spLocks noChangeArrowheads="1"/>
          </p:cNvSpPr>
          <p:nvPr/>
        </p:nvSpPr>
        <p:spPr bwMode="auto">
          <a:xfrm>
            <a:off x="2647640" y="4424814"/>
            <a:ext cx="1345218" cy="283581"/>
          </a:xfrm>
          <a:prstGeom prst="roundRect">
            <a:avLst>
              <a:gd name="adj" fmla="val 16667"/>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solidFill>
                <a:effectLst/>
                <a:uLnTx/>
                <a:uFillTx/>
                <a:latin typeface="Calibri"/>
                <a:ea typeface="+mn-ea"/>
                <a:cs typeface="+mn-cs"/>
              </a:rPr>
              <a:t>Campath/Danazol/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solidFill>
                <a:effectLst/>
                <a:uLnTx/>
                <a:uFillTx/>
                <a:latin typeface="Calibri"/>
                <a:ea typeface="+mn-ea"/>
                <a:cs typeface="+mn-cs"/>
              </a:rPr>
              <a:t>Sirolimus</a:t>
            </a:r>
          </a:p>
        </p:txBody>
      </p:sp>
      <p:cxnSp>
        <p:nvCxnSpPr>
          <p:cNvPr id="65" name="Straight Arrow Connector 64">
            <a:extLst>
              <a:ext uri="{FF2B5EF4-FFF2-40B4-BE49-F238E27FC236}">
                <a16:creationId xmlns:a16="http://schemas.microsoft.com/office/drawing/2014/main" id="{B8ECC37F-60B0-F2F1-9CD2-73AB302C33E7}"/>
              </a:ext>
            </a:extLst>
          </p:cNvPr>
          <p:cNvCxnSpPr>
            <a:cxnSpLocks/>
          </p:cNvCxnSpPr>
          <p:nvPr/>
        </p:nvCxnSpPr>
        <p:spPr>
          <a:xfrm flipH="1">
            <a:off x="4000514" y="4587683"/>
            <a:ext cx="3012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6CF66A2-56A3-22DA-E59B-4BDC979D8304}"/>
              </a:ext>
            </a:extLst>
          </p:cNvPr>
          <p:cNvCxnSpPr>
            <a:cxnSpLocks/>
          </p:cNvCxnSpPr>
          <p:nvPr/>
        </p:nvCxnSpPr>
        <p:spPr>
          <a:xfrm>
            <a:off x="4290943" y="4238355"/>
            <a:ext cx="0" cy="365084"/>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D4453B9C-4BCB-AB05-765E-CA5AB430F412}"/>
              </a:ext>
            </a:extLst>
          </p:cNvPr>
          <p:cNvSpPr txBox="1"/>
          <p:nvPr/>
        </p:nvSpPr>
        <p:spPr>
          <a:xfrm>
            <a:off x="6067471" y="591843"/>
            <a:ext cx="3053086" cy="1046440"/>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400" b="1" i="0" u="none" strike="noStrike" kern="1200" cap="none" spc="0" normalizeH="0" baseline="0" noProof="0" dirty="0">
                <a:ln>
                  <a:noFill/>
                </a:ln>
                <a:solidFill>
                  <a:prstClr val="black"/>
                </a:solidFill>
                <a:effectLst/>
                <a:uLnTx/>
                <a:uFillTx/>
                <a:latin typeface="Calibri"/>
                <a:ea typeface="+mn-ea"/>
                <a:cs typeface="+mn-cs"/>
              </a:rPr>
              <a:t>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rapid response and avoid infections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maintain robustness of counts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MDS, AML, PNH, second cancers….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-fertility, QoL, psychological wellbeing</a:t>
            </a:r>
          </a:p>
        </p:txBody>
      </p:sp>
      <p:sp>
        <p:nvSpPr>
          <p:cNvPr id="12" name="TextBox 11">
            <a:extLst>
              <a:ext uri="{FF2B5EF4-FFF2-40B4-BE49-F238E27FC236}">
                <a16:creationId xmlns:a16="http://schemas.microsoft.com/office/drawing/2014/main" id="{DF21A221-C2C5-5040-AFC6-83CA138213C7}"/>
              </a:ext>
            </a:extLst>
          </p:cNvPr>
          <p:cNvSpPr txBox="1"/>
          <p:nvPr/>
        </p:nvSpPr>
        <p:spPr>
          <a:xfrm>
            <a:off x="4498652" y="3371113"/>
            <a:ext cx="3383901" cy="261610"/>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     Relapse prevention &amp; avoidance of  graft failure</a:t>
            </a:r>
          </a:p>
        </p:txBody>
      </p:sp>
      <p:pic>
        <p:nvPicPr>
          <p:cNvPr id="61" name="Picture 11" descr="New KCL 214K ">
            <a:extLst>
              <a:ext uri="{FF2B5EF4-FFF2-40B4-BE49-F238E27FC236}">
                <a16:creationId xmlns:a16="http://schemas.microsoft.com/office/drawing/2014/main" id="{D6C997C4-203E-C1FF-5AA0-3F1D7D53E8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0532" y="4189966"/>
            <a:ext cx="1213247" cy="95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8">
            <a:extLst>
              <a:ext uri="{FF2B5EF4-FFF2-40B4-BE49-F238E27FC236}">
                <a16:creationId xmlns:a16="http://schemas.microsoft.com/office/drawing/2014/main" id="{6726D1D7-B60B-78BB-F8BE-853D81941B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714" y="18900"/>
            <a:ext cx="4785072" cy="63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004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p:cNvSpPr txBox="1"/>
          <p:nvPr/>
        </p:nvSpPr>
        <p:spPr>
          <a:xfrm>
            <a:off x="2152232" y="1367811"/>
            <a:ext cx="1017715" cy="323165"/>
          </a:xfrm>
          <a:prstGeom prst="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2455A"/>
                </a:solidFill>
                <a:effectLst/>
                <a:uLnTx/>
                <a:uFillTx/>
                <a:latin typeface="Calibri"/>
                <a:ea typeface="+mn-ea"/>
                <a:cs typeface="Arial" pitchFamily="34" charset="0"/>
              </a:rPr>
              <a:t>Trisomy 8</a:t>
            </a:r>
            <a:r>
              <a:rPr kumimoji="0" lang="en-US" sz="1500" b="1" i="0" u="none" strike="noStrike" kern="1200" cap="none" spc="0" normalizeH="0" baseline="30000" noProof="0" dirty="0">
                <a:ln>
                  <a:noFill/>
                </a:ln>
                <a:solidFill>
                  <a:srgbClr val="02455A"/>
                </a:solidFill>
                <a:effectLst/>
                <a:uLnTx/>
                <a:uFillTx/>
                <a:latin typeface="Calibri"/>
                <a:ea typeface="+mn-ea"/>
                <a:cs typeface="Arial" pitchFamily="34" charset="0"/>
              </a:rPr>
              <a:t>1</a:t>
            </a:r>
            <a:endParaRPr kumimoji="0" lang="en-US" sz="1500" b="1" i="0" u="none" strike="noStrike" kern="1200" cap="none" spc="0" normalizeH="0" baseline="0" noProof="0" dirty="0">
              <a:ln>
                <a:noFill/>
              </a:ln>
              <a:solidFill>
                <a:srgbClr val="02455A"/>
              </a:solidFill>
              <a:effectLst/>
              <a:uLnTx/>
              <a:uFillTx/>
              <a:latin typeface="Calibri"/>
              <a:ea typeface="+mn-ea"/>
              <a:cs typeface="Arial" pitchFamily="34" charset="0"/>
            </a:endParaRPr>
          </a:p>
        </p:txBody>
      </p:sp>
      <p:sp>
        <p:nvSpPr>
          <p:cNvPr id="84" name="Rectangle 83"/>
          <p:cNvSpPr/>
          <p:nvPr/>
        </p:nvSpPr>
        <p:spPr>
          <a:xfrm>
            <a:off x="5123346" y="1337159"/>
            <a:ext cx="2394323" cy="478631"/>
          </a:xfrm>
          <a:prstGeom prst="rect">
            <a:avLst/>
          </a:prstGeom>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2455A"/>
                </a:solidFill>
                <a:effectLst/>
                <a:uLnTx/>
                <a:uFillTx/>
                <a:latin typeface="Calibri"/>
                <a:ea typeface="+mn-ea"/>
                <a:cs typeface="Arial" pitchFamily="34" charset="0"/>
              </a:rPr>
              <a:t>Copy number neutral 6p </a:t>
            </a:r>
            <a:br>
              <a:rPr kumimoji="0" lang="en-GB" sz="1500" b="1" i="0" u="none" strike="noStrike" kern="1200" cap="none" spc="0" normalizeH="0" baseline="0" noProof="0" dirty="0">
                <a:ln>
                  <a:noFill/>
                </a:ln>
                <a:solidFill>
                  <a:srgbClr val="02455A"/>
                </a:solidFill>
                <a:effectLst/>
                <a:uLnTx/>
                <a:uFillTx/>
                <a:latin typeface="Calibri"/>
                <a:ea typeface="+mn-ea"/>
                <a:cs typeface="Arial" pitchFamily="34" charset="0"/>
              </a:rPr>
            </a:br>
            <a:r>
              <a:rPr kumimoji="0" lang="en-GB" sz="1500" b="1" i="0" u="none" strike="noStrike" kern="1200" cap="none" spc="0" normalizeH="0" baseline="0" noProof="0" dirty="0">
                <a:ln>
                  <a:noFill/>
                </a:ln>
                <a:solidFill>
                  <a:srgbClr val="02455A"/>
                </a:solidFill>
                <a:effectLst/>
                <a:uLnTx/>
                <a:uFillTx/>
                <a:latin typeface="Calibri"/>
                <a:ea typeface="+mn-ea"/>
                <a:cs typeface="Arial" pitchFamily="34" charset="0"/>
              </a:rPr>
              <a:t>loss of heterozygosity</a:t>
            </a:r>
            <a:r>
              <a:rPr kumimoji="0" lang="en-GB" sz="1500" b="1" i="0" u="none" strike="noStrike" kern="1200" cap="none" spc="0" normalizeH="0" baseline="30000" noProof="0" dirty="0">
                <a:ln>
                  <a:noFill/>
                </a:ln>
                <a:solidFill>
                  <a:srgbClr val="02455A"/>
                </a:solidFill>
                <a:effectLst/>
                <a:uLnTx/>
                <a:uFillTx/>
                <a:latin typeface="Calibri"/>
                <a:ea typeface="+mn-ea"/>
                <a:cs typeface="Arial" pitchFamily="34" charset="0"/>
              </a:rPr>
              <a:t>2</a:t>
            </a:r>
          </a:p>
        </p:txBody>
      </p:sp>
      <p:sp>
        <p:nvSpPr>
          <p:cNvPr id="105" name="Text Placeholder 104"/>
          <p:cNvSpPr>
            <a:spLocks noGrp="1"/>
          </p:cNvSpPr>
          <p:nvPr>
            <p:ph type="body" sz="quarter" idx="11"/>
          </p:nvPr>
        </p:nvSpPr>
        <p:spPr>
          <a:xfrm>
            <a:off x="1303159" y="4559749"/>
            <a:ext cx="2914650" cy="295337"/>
          </a:xfrm>
        </p:spPr>
        <p:txBody>
          <a:bodyPr/>
          <a:lstStyle/>
          <a:p>
            <a:r>
              <a:rPr lang="en-GB" altLang="en-US" dirty="0"/>
              <a:t>Ch6, chromosome 6; CTL, cytotoxic T lymphocytes; HLA, human leukocyte antigen;</a:t>
            </a:r>
            <a:br>
              <a:rPr lang="en-GB" altLang="en-US" dirty="0"/>
            </a:br>
            <a:r>
              <a:rPr lang="en-GB" altLang="en-US" dirty="0"/>
              <a:t>HSC, hematopoietic stem cell; HSPC, hematopoietic stem/progenitor cell; LOH, loss of heterozygosity; TCR, T cell receptor; WT1, </a:t>
            </a:r>
            <a:r>
              <a:rPr lang="en-GB" dirty="0"/>
              <a:t>Wilms tumor protein</a:t>
            </a:r>
          </a:p>
        </p:txBody>
      </p:sp>
      <p:sp>
        <p:nvSpPr>
          <p:cNvPr id="175" name="Text Placeholder 174"/>
          <p:cNvSpPr>
            <a:spLocks noGrp="1"/>
          </p:cNvSpPr>
          <p:nvPr>
            <p:ph type="body" sz="quarter" idx="12"/>
          </p:nvPr>
        </p:nvSpPr>
        <p:spPr>
          <a:xfrm>
            <a:off x="4935657" y="4660027"/>
            <a:ext cx="2914650" cy="342593"/>
          </a:xfrm>
        </p:spPr>
        <p:txBody>
          <a:bodyPr/>
          <a:lstStyle/>
          <a:p>
            <a:pPr marL="128582" indent="-128582" algn="l">
              <a:buAutoNum type="arabicPeriod"/>
            </a:pPr>
            <a:r>
              <a:rPr lang="en-GB" sz="700" dirty="0" err="1"/>
              <a:t>Sloand</a:t>
            </a:r>
            <a:r>
              <a:rPr lang="en-GB" sz="700" dirty="0"/>
              <a:t> EM </a:t>
            </a:r>
            <a:r>
              <a:rPr lang="en-GB" sz="700" i="1" dirty="0"/>
              <a:t>et al</a:t>
            </a:r>
            <a:r>
              <a:rPr lang="en-GB" sz="700" dirty="0"/>
              <a:t>. </a:t>
            </a:r>
            <a:r>
              <a:rPr lang="en-GB" sz="700" i="1" dirty="0"/>
              <a:t>Blood</a:t>
            </a:r>
            <a:r>
              <a:rPr lang="en-GB" sz="700" dirty="0"/>
              <a:t> 2005;106:841–851; 2. </a:t>
            </a:r>
            <a:r>
              <a:rPr lang="en-GB" sz="700" dirty="0" err="1"/>
              <a:t>Katagiri</a:t>
            </a:r>
            <a:r>
              <a:rPr lang="en-GB" sz="700" dirty="0"/>
              <a:t> T </a:t>
            </a:r>
            <a:r>
              <a:rPr lang="en-GB" sz="700" i="1" dirty="0"/>
              <a:t>et al</a:t>
            </a:r>
            <a:r>
              <a:rPr lang="en-GB" sz="700" dirty="0"/>
              <a:t>. </a:t>
            </a:r>
            <a:r>
              <a:rPr lang="en-GB" sz="700" i="1" dirty="0"/>
              <a:t>Blood</a:t>
            </a:r>
            <a:r>
              <a:rPr lang="en-GB" sz="700" dirty="0"/>
              <a:t> 2011;118:6601–6609  3..Hosakawa K </a:t>
            </a:r>
            <a:r>
              <a:rPr lang="en-GB" sz="700" i="1" dirty="0"/>
              <a:t>et al</a:t>
            </a:r>
            <a:r>
              <a:rPr lang="en-GB" sz="700" dirty="0"/>
              <a:t>. </a:t>
            </a:r>
            <a:r>
              <a:rPr lang="en-GB" sz="700" i="1" dirty="0"/>
              <a:t>Haematologica</a:t>
            </a:r>
            <a:r>
              <a:rPr lang="en-GB" sz="700" dirty="0"/>
              <a:t> 2012;97:1845–1849</a:t>
            </a:r>
          </a:p>
          <a:p>
            <a:pPr marL="128582" indent="-128582" algn="l">
              <a:buAutoNum type="arabicPeriod"/>
            </a:pPr>
            <a:endParaRPr lang="en-GB" sz="700" dirty="0"/>
          </a:p>
        </p:txBody>
      </p:sp>
      <p:sp>
        <p:nvSpPr>
          <p:cNvPr id="107" name="Title 106"/>
          <p:cNvSpPr>
            <a:spLocks noGrp="1"/>
          </p:cNvSpPr>
          <p:nvPr>
            <p:ph type="title"/>
          </p:nvPr>
        </p:nvSpPr>
        <p:spPr>
          <a:xfrm>
            <a:off x="1459149" y="120545"/>
            <a:ext cx="6426994" cy="506439"/>
          </a:xfrm>
        </p:spPr>
        <p:txBody>
          <a:bodyPr/>
          <a:lstStyle/>
          <a:p>
            <a:r>
              <a:rPr lang="en-GB" sz="2100" dirty="0">
                <a:solidFill>
                  <a:schemeClr val="bg1"/>
                </a:solidFill>
              </a:rPr>
              <a:t>Cytogenetic clones in AA that evade immune attack</a:t>
            </a:r>
          </a:p>
        </p:txBody>
      </p:sp>
      <p:grpSp>
        <p:nvGrpSpPr>
          <p:cNvPr id="15" name="Group 14"/>
          <p:cNvGrpSpPr/>
          <p:nvPr/>
        </p:nvGrpSpPr>
        <p:grpSpPr>
          <a:xfrm>
            <a:off x="1208401" y="2043176"/>
            <a:ext cx="3339033" cy="1785279"/>
            <a:chOff x="617140" y="1203584"/>
            <a:chExt cx="5936060" cy="3173829"/>
          </a:xfrm>
        </p:grpSpPr>
        <p:pic>
          <p:nvPicPr>
            <p:cNvPr id="68" name="Picture 67" descr="f1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776" y="1203584"/>
              <a:ext cx="5073468" cy="3173829"/>
            </a:xfrm>
            <a:prstGeom prst="rect">
              <a:avLst/>
            </a:prstGeom>
          </p:spPr>
        </p:pic>
        <p:sp>
          <p:nvSpPr>
            <p:cNvPr id="69" name="TextBox 68"/>
            <p:cNvSpPr txBox="1"/>
            <p:nvPr/>
          </p:nvSpPr>
          <p:spPr>
            <a:xfrm>
              <a:off x="4399797" y="1784780"/>
              <a:ext cx="2153403" cy="492443"/>
            </a:xfrm>
            <a:prstGeom prst="rect">
              <a:avLst/>
            </a:prstGeom>
            <a:noFill/>
          </p:spPr>
          <p:txBody>
            <a:bodyPr wrap="square" lIns="0" tIns="0" rIns="0" bIns="0" rtlCol="0">
              <a:sp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CD8+ T cell</a:t>
              </a:r>
            </a:p>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clonal expansion</a:t>
              </a:r>
            </a:p>
          </p:txBody>
        </p:sp>
        <p:sp>
          <p:nvSpPr>
            <p:cNvPr id="70" name="TextBox 69"/>
            <p:cNvSpPr txBox="1"/>
            <p:nvPr/>
          </p:nvSpPr>
          <p:spPr>
            <a:xfrm>
              <a:off x="742175" y="1323465"/>
              <a:ext cx="1066996" cy="287259"/>
            </a:xfrm>
            <a:prstGeom prst="rect">
              <a:avLst/>
            </a:prstGeom>
            <a:noFill/>
          </p:spPr>
          <p:txBody>
            <a:bodyPr wrap="square" lIns="0" tIns="0" rIns="0" bIns="0" rtlCol="0">
              <a:sp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HSC</a:t>
              </a:r>
            </a:p>
          </p:txBody>
        </p:sp>
        <p:sp>
          <p:nvSpPr>
            <p:cNvPr id="71" name="TextBox 70"/>
            <p:cNvSpPr txBox="1"/>
            <p:nvPr/>
          </p:nvSpPr>
          <p:spPr>
            <a:xfrm>
              <a:off x="1008097" y="2098814"/>
              <a:ext cx="446345" cy="246220"/>
            </a:xfrm>
            <a:prstGeom prst="rect">
              <a:avLst/>
            </a:prstGeom>
            <a:noFill/>
          </p:spPr>
          <p:txBody>
            <a:bodyPr wrap="square" lIns="0" tIns="0" rIns="0" bIns="0" rtlCol="0">
              <a:sp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WT1</a:t>
              </a:r>
            </a:p>
          </p:txBody>
        </p:sp>
        <p:sp>
          <p:nvSpPr>
            <p:cNvPr id="72" name="TextBox 71"/>
            <p:cNvSpPr txBox="1"/>
            <p:nvPr/>
          </p:nvSpPr>
          <p:spPr>
            <a:xfrm>
              <a:off x="3414017" y="2470771"/>
              <a:ext cx="851353" cy="205184"/>
            </a:xfrm>
            <a:prstGeom prst="rect">
              <a:avLst/>
            </a:prstGeom>
            <a:noFill/>
          </p:spPr>
          <p:txBody>
            <a:bodyPr wrap="square" lIns="0" tIns="0" rIns="0" bIns="0" rtlCol="0">
              <a:sp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Cytokines</a:t>
              </a:r>
            </a:p>
          </p:txBody>
        </p:sp>
        <p:grpSp>
          <p:nvGrpSpPr>
            <p:cNvPr id="3" name="Group 41"/>
            <p:cNvGrpSpPr/>
            <p:nvPr/>
          </p:nvGrpSpPr>
          <p:grpSpPr>
            <a:xfrm>
              <a:off x="617140" y="3153566"/>
              <a:ext cx="944963" cy="615554"/>
              <a:chOff x="297278" y="3097772"/>
              <a:chExt cx="831453" cy="541613"/>
            </a:xfrm>
          </p:grpSpPr>
          <p:sp>
            <p:nvSpPr>
              <p:cNvPr id="85" name="TextBox 84"/>
              <p:cNvSpPr txBox="1"/>
              <p:nvPr/>
            </p:nvSpPr>
            <p:spPr>
              <a:xfrm>
                <a:off x="483572" y="3097772"/>
                <a:ext cx="645159" cy="541613"/>
              </a:xfrm>
              <a:prstGeom prst="rect">
                <a:avLst/>
              </a:prstGeom>
              <a:noFill/>
            </p:spPr>
            <p:txBody>
              <a:bodyPr wrap="squar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c-myc</a:t>
                </a:r>
              </a:p>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Survivin</a:t>
                </a:r>
              </a:p>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CDK1</a:t>
                </a:r>
              </a:p>
            </p:txBody>
          </p:sp>
          <p:sp>
            <p:nvSpPr>
              <p:cNvPr id="86" name="TextBox 85"/>
              <p:cNvSpPr txBox="1"/>
              <p:nvPr/>
            </p:nvSpPr>
            <p:spPr>
              <a:xfrm rot="16200000">
                <a:off x="317086" y="3112773"/>
                <a:ext cx="122867" cy="162484"/>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a:t>
                </a:r>
              </a:p>
            </p:txBody>
          </p:sp>
          <p:sp>
            <p:nvSpPr>
              <p:cNvPr id="87" name="TextBox 86"/>
              <p:cNvSpPr txBox="1"/>
              <p:nvPr/>
            </p:nvSpPr>
            <p:spPr>
              <a:xfrm rot="16200000">
                <a:off x="317087" y="3255220"/>
                <a:ext cx="122867" cy="162484"/>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a:t>
                </a:r>
              </a:p>
            </p:txBody>
          </p:sp>
          <p:sp>
            <p:nvSpPr>
              <p:cNvPr id="88" name="TextBox 87"/>
              <p:cNvSpPr txBox="1"/>
              <p:nvPr/>
            </p:nvSpPr>
            <p:spPr>
              <a:xfrm rot="16200000">
                <a:off x="317087" y="3397668"/>
                <a:ext cx="122867" cy="162484"/>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a:t>
                </a:r>
              </a:p>
            </p:txBody>
          </p:sp>
        </p:grpSp>
        <p:grpSp>
          <p:nvGrpSpPr>
            <p:cNvPr id="4" name="Group 47"/>
            <p:cNvGrpSpPr/>
            <p:nvPr/>
          </p:nvGrpSpPr>
          <p:grpSpPr>
            <a:xfrm>
              <a:off x="3539636" y="3116176"/>
              <a:ext cx="995731" cy="289208"/>
              <a:chOff x="2964053" y="3015030"/>
              <a:chExt cx="876125" cy="254469"/>
            </a:xfrm>
          </p:grpSpPr>
          <p:sp>
            <p:nvSpPr>
              <p:cNvPr id="81" name="Freeform 80"/>
              <p:cNvSpPr/>
              <p:nvPr/>
            </p:nvSpPr>
            <p:spPr>
              <a:xfrm rot="20088706" flipH="1">
                <a:off x="3064816" y="3015030"/>
                <a:ext cx="775362" cy="117334"/>
              </a:xfrm>
              <a:custGeom>
                <a:avLst/>
                <a:gdLst>
                  <a:gd name="connsiteX0" fmla="*/ 0 w 1263650"/>
                  <a:gd name="connsiteY0" fmla="*/ 62912 h 222187"/>
                  <a:gd name="connsiteX1" fmla="*/ 349250 w 1263650"/>
                  <a:gd name="connsiteY1" fmla="*/ 221662 h 222187"/>
                  <a:gd name="connsiteX2" fmla="*/ 1196975 w 1263650"/>
                  <a:gd name="connsiteY2" fmla="*/ 15287 h 222187"/>
                  <a:gd name="connsiteX3" fmla="*/ 1193800 w 1263650"/>
                  <a:gd name="connsiteY3" fmla="*/ 15287 h 222187"/>
                  <a:gd name="connsiteX4" fmla="*/ 1263650 w 1263650"/>
                  <a:gd name="connsiteY4" fmla="*/ 8937 h 222187"/>
                  <a:gd name="connsiteX0" fmla="*/ 0 w 1258721"/>
                  <a:gd name="connsiteY0" fmla="*/ 62912 h 222187"/>
                  <a:gd name="connsiteX1" fmla="*/ 349250 w 1258721"/>
                  <a:gd name="connsiteY1" fmla="*/ 221662 h 222187"/>
                  <a:gd name="connsiteX2" fmla="*/ 1196975 w 1258721"/>
                  <a:gd name="connsiteY2" fmla="*/ 15287 h 222187"/>
                  <a:gd name="connsiteX3" fmla="*/ 1193800 w 1258721"/>
                  <a:gd name="connsiteY3" fmla="*/ 15287 h 222187"/>
                  <a:gd name="connsiteX0" fmla="*/ 0 w 1196975"/>
                  <a:gd name="connsiteY0" fmla="*/ 47625 h 206900"/>
                  <a:gd name="connsiteX1" fmla="*/ 349250 w 1196975"/>
                  <a:gd name="connsiteY1" fmla="*/ 206375 h 206900"/>
                  <a:gd name="connsiteX2" fmla="*/ 1196975 w 1196975"/>
                  <a:gd name="connsiteY2" fmla="*/ 0 h 206900"/>
                  <a:gd name="connsiteX0" fmla="*/ 0 w 1196975"/>
                  <a:gd name="connsiteY0" fmla="*/ 47625 h 216375"/>
                  <a:gd name="connsiteX1" fmla="*/ 561975 w 1196975"/>
                  <a:gd name="connsiteY1" fmla="*/ 215900 h 216375"/>
                  <a:gd name="connsiteX2" fmla="*/ 1196975 w 1196975"/>
                  <a:gd name="connsiteY2" fmla="*/ 0 h 216375"/>
                  <a:gd name="connsiteX0" fmla="*/ 0 w 1196975"/>
                  <a:gd name="connsiteY0" fmla="*/ 47625 h 216375"/>
                  <a:gd name="connsiteX1" fmla="*/ 561975 w 1196975"/>
                  <a:gd name="connsiteY1" fmla="*/ 215900 h 216375"/>
                  <a:gd name="connsiteX2" fmla="*/ 1196975 w 1196975"/>
                  <a:gd name="connsiteY2" fmla="*/ 0 h 216375"/>
                  <a:gd name="connsiteX0" fmla="*/ 0 w 1196975"/>
                  <a:gd name="connsiteY0" fmla="*/ 47625 h 216375"/>
                  <a:gd name="connsiteX1" fmla="*/ 561975 w 1196975"/>
                  <a:gd name="connsiteY1" fmla="*/ 215900 h 216375"/>
                  <a:gd name="connsiteX2" fmla="*/ 1196975 w 1196975"/>
                  <a:gd name="connsiteY2" fmla="*/ 0 h 216375"/>
                  <a:gd name="connsiteX0" fmla="*/ 0 w 1196975"/>
                  <a:gd name="connsiteY0" fmla="*/ 47625 h 213216"/>
                  <a:gd name="connsiteX1" fmla="*/ 606425 w 1196975"/>
                  <a:gd name="connsiteY1" fmla="*/ 212725 h 213216"/>
                  <a:gd name="connsiteX2" fmla="*/ 1196975 w 1196975"/>
                  <a:gd name="connsiteY2" fmla="*/ 0 h 213216"/>
                  <a:gd name="connsiteX0" fmla="*/ 0 w 1209675"/>
                  <a:gd name="connsiteY0" fmla="*/ 19050 h 212790"/>
                  <a:gd name="connsiteX1" fmla="*/ 619125 w 1209675"/>
                  <a:gd name="connsiteY1" fmla="*/ 212725 h 212790"/>
                  <a:gd name="connsiteX2" fmla="*/ 1209675 w 1209675"/>
                  <a:gd name="connsiteY2" fmla="*/ 0 h 212790"/>
                  <a:gd name="connsiteX0" fmla="*/ 0 w 1203325"/>
                  <a:gd name="connsiteY0" fmla="*/ 0 h 212725"/>
                  <a:gd name="connsiteX1" fmla="*/ 612775 w 1203325"/>
                  <a:gd name="connsiteY1" fmla="*/ 212725 h 212725"/>
                  <a:gd name="connsiteX2" fmla="*/ 1203325 w 1203325"/>
                  <a:gd name="connsiteY2" fmla="*/ 0 h 212725"/>
                  <a:gd name="connsiteX0" fmla="*/ 0 w 1203325"/>
                  <a:gd name="connsiteY0" fmla="*/ 0 h 212725"/>
                  <a:gd name="connsiteX1" fmla="*/ 612775 w 1203325"/>
                  <a:gd name="connsiteY1" fmla="*/ 212725 h 212725"/>
                  <a:gd name="connsiteX2" fmla="*/ 1203325 w 1203325"/>
                  <a:gd name="connsiteY2" fmla="*/ 0 h 212725"/>
                  <a:gd name="connsiteX0" fmla="*/ 0 w 1203325"/>
                  <a:gd name="connsiteY0" fmla="*/ 0 h 212725"/>
                  <a:gd name="connsiteX1" fmla="*/ 612775 w 1203325"/>
                  <a:gd name="connsiteY1" fmla="*/ 212725 h 212725"/>
                  <a:gd name="connsiteX2" fmla="*/ 1203325 w 1203325"/>
                  <a:gd name="connsiteY2" fmla="*/ 0 h 212725"/>
                  <a:gd name="connsiteX0" fmla="*/ 0 w 1203325"/>
                  <a:gd name="connsiteY0" fmla="*/ 0 h 215900"/>
                  <a:gd name="connsiteX1" fmla="*/ 587375 w 1203325"/>
                  <a:gd name="connsiteY1" fmla="*/ 215900 h 215900"/>
                  <a:gd name="connsiteX2" fmla="*/ 1203325 w 1203325"/>
                  <a:gd name="connsiteY2" fmla="*/ 0 h 215900"/>
                  <a:gd name="connsiteX0" fmla="*/ 0 w 1221035"/>
                  <a:gd name="connsiteY0" fmla="*/ 70508 h 220320"/>
                  <a:gd name="connsiteX1" fmla="*/ 605085 w 1221035"/>
                  <a:gd name="connsiteY1" fmla="*/ 215900 h 220320"/>
                  <a:gd name="connsiteX2" fmla="*/ 1221035 w 1221035"/>
                  <a:gd name="connsiteY2" fmla="*/ 0 h 220320"/>
                  <a:gd name="connsiteX0" fmla="*/ 0 w 1221035"/>
                  <a:gd name="connsiteY0" fmla="*/ 70508 h 218348"/>
                  <a:gd name="connsiteX1" fmla="*/ 605085 w 1221035"/>
                  <a:gd name="connsiteY1" fmla="*/ 215900 h 218348"/>
                  <a:gd name="connsiteX2" fmla="*/ 1221035 w 1221035"/>
                  <a:gd name="connsiteY2" fmla="*/ 0 h 218348"/>
                  <a:gd name="connsiteX0" fmla="*/ 0 w 1221035"/>
                  <a:gd name="connsiteY0" fmla="*/ 70508 h 218348"/>
                  <a:gd name="connsiteX1" fmla="*/ 605085 w 1221035"/>
                  <a:gd name="connsiteY1" fmla="*/ 215900 h 218348"/>
                  <a:gd name="connsiteX2" fmla="*/ 1221035 w 1221035"/>
                  <a:gd name="connsiteY2" fmla="*/ 0 h 218348"/>
                  <a:gd name="connsiteX0" fmla="*/ 0 w 1221035"/>
                  <a:gd name="connsiteY0" fmla="*/ 70508 h 218348"/>
                  <a:gd name="connsiteX1" fmla="*/ 605085 w 1221035"/>
                  <a:gd name="connsiteY1" fmla="*/ 215900 h 218348"/>
                  <a:gd name="connsiteX2" fmla="*/ 1221035 w 1221035"/>
                  <a:gd name="connsiteY2" fmla="*/ 0 h 218348"/>
                  <a:gd name="connsiteX0" fmla="*/ 0 w 1221035"/>
                  <a:gd name="connsiteY0" fmla="*/ 70508 h 218348"/>
                  <a:gd name="connsiteX1" fmla="*/ 605085 w 1221035"/>
                  <a:gd name="connsiteY1" fmla="*/ 215900 h 218348"/>
                  <a:gd name="connsiteX2" fmla="*/ 1221035 w 1221035"/>
                  <a:gd name="connsiteY2" fmla="*/ 0 h 218348"/>
                  <a:gd name="connsiteX0" fmla="*/ 0 w 1221035"/>
                  <a:gd name="connsiteY0" fmla="*/ 70508 h 187419"/>
                  <a:gd name="connsiteX1" fmla="*/ 605907 w 1221035"/>
                  <a:gd name="connsiteY1" fmla="*/ 181598 h 187419"/>
                  <a:gd name="connsiteX2" fmla="*/ 1221035 w 1221035"/>
                  <a:gd name="connsiteY2" fmla="*/ 0 h 187419"/>
                  <a:gd name="connsiteX0" fmla="*/ 0 w 1221035"/>
                  <a:gd name="connsiteY0" fmla="*/ 70508 h 184777"/>
                  <a:gd name="connsiteX1" fmla="*/ 605907 w 1221035"/>
                  <a:gd name="connsiteY1" fmla="*/ 181598 h 184777"/>
                  <a:gd name="connsiteX2" fmla="*/ 1221035 w 1221035"/>
                  <a:gd name="connsiteY2" fmla="*/ 0 h 184777"/>
                  <a:gd name="connsiteX0" fmla="*/ 0 w 1221035"/>
                  <a:gd name="connsiteY0" fmla="*/ 70508 h 184777"/>
                  <a:gd name="connsiteX1" fmla="*/ 605907 w 1221035"/>
                  <a:gd name="connsiteY1" fmla="*/ 181598 h 184777"/>
                  <a:gd name="connsiteX2" fmla="*/ 1221035 w 1221035"/>
                  <a:gd name="connsiteY2" fmla="*/ 0 h 184777"/>
                </a:gdLst>
                <a:ahLst/>
                <a:cxnLst>
                  <a:cxn ang="0">
                    <a:pos x="connsiteX0" y="connsiteY0"/>
                  </a:cxn>
                  <a:cxn ang="0">
                    <a:pos x="connsiteX1" y="connsiteY1"/>
                  </a:cxn>
                  <a:cxn ang="0">
                    <a:pos x="connsiteX2" y="connsiteY2"/>
                  </a:cxn>
                </a:cxnLst>
                <a:rect l="l" t="t" r="r" b="b"/>
                <a:pathLst>
                  <a:path w="1221035" h="184777">
                    <a:moveTo>
                      <a:pt x="0" y="70508"/>
                    </a:moveTo>
                    <a:cubicBezTo>
                      <a:pt x="188310" y="175981"/>
                      <a:pt x="402401" y="193349"/>
                      <a:pt x="605907" y="181598"/>
                    </a:cubicBezTo>
                    <a:cubicBezTo>
                      <a:pt x="809413" y="169847"/>
                      <a:pt x="1021820" y="95420"/>
                      <a:pt x="1221035" y="0"/>
                    </a:cubicBezTo>
                  </a:path>
                </a:pathLst>
              </a:custGeom>
              <a:ln w="57150" cmpd="sng">
                <a:solidFill>
                  <a:srgbClr val="FF0000"/>
                </a:solidFill>
                <a:headEnd type="none"/>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n-ea"/>
                  <a:cs typeface="+mn-cs"/>
                </a:endParaRPr>
              </a:p>
            </p:txBody>
          </p:sp>
          <p:sp>
            <p:nvSpPr>
              <p:cNvPr id="83" name="Isosceles Triangle 82"/>
              <p:cNvSpPr/>
              <p:nvPr/>
            </p:nvSpPr>
            <p:spPr>
              <a:xfrm rot="16200000" flipH="1">
                <a:off x="2980274" y="3090353"/>
                <a:ext cx="162925" cy="19536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5" name="Group 57"/>
            <p:cNvGrpSpPr/>
            <p:nvPr/>
          </p:nvGrpSpPr>
          <p:grpSpPr>
            <a:xfrm rot="21188185">
              <a:off x="3556319" y="3582775"/>
              <a:ext cx="1178501" cy="318305"/>
              <a:chOff x="2961441" y="3015030"/>
              <a:chExt cx="878737" cy="280071"/>
            </a:xfrm>
          </p:grpSpPr>
          <p:sp>
            <p:nvSpPr>
              <p:cNvPr id="79" name="Freeform 78"/>
              <p:cNvSpPr/>
              <p:nvPr/>
            </p:nvSpPr>
            <p:spPr>
              <a:xfrm rot="20088706" flipH="1">
                <a:off x="3064816" y="3015030"/>
                <a:ext cx="775362" cy="117334"/>
              </a:xfrm>
              <a:custGeom>
                <a:avLst/>
                <a:gdLst>
                  <a:gd name="connsiteX0" fmla="*/ 0 w 1263650"/>
                  <a:gd name="connsiteY0" fmla="*/ 62912 h 222187"/>
                  <a:gd name="connsiteX1" fmla="*/ 349250 w 1263650"/>
                  <a:gd name="connsiteY1" fmla="*/ 221662 h 222187"/>
                  <a:gd name="connsiteX2" fmla="*/ 1196975 w 1263650"/>
                  <a:gd name="connsiteY2" fmla="*/ 15287 h 222187"/>
                  <a:gd name="connsiteX3" fmla="*/ 1193800 w 1263650"/>
                  <a:gd name="connsiteY3" fmla="*/ 15287 h 222187"/>
                  <a:gd name="connsiteX4" fmla="*/ 1263650 w 1263650"/>
                  <a:gd name="connsiteY4" fmla="*/ 8937 h 222187"/>
                  <a:gd name="connsiteX0" fmla="*/ 0 w 1258721"/>
                  <a:gd name="connsiteY0" fmla="*/ 62912 h 222187"/>
                  <a:gd name="connsiteX1" fmla="*/ 349250 w 1258721"/>
                  <a:gd name="connsiteY1" fmla="*/ 221662 h 222187"/>
                  <a:gd name="connsiteX2" fmla="*/ 1196975 w 1258721"/>
                  <a:gd name="connsiteY2" fmla="*/ 15287 h 222187"/>
                  <a:gd name="connsiteX3" fmla="*/ 1193800 w 1258721"/>
                  <a:gd name="connsiteY3" fmla="*/ 15287 h 222187"/>
                  <a:gd name="connsiteX0" fmla="*/ 0 w 1196975"/>
                  <a:gd name="connsiteY0" fmla="*/ 47625 h 206900"/>
                  <a:gd name="connsiteX1" fmla="*/ 349250 w 1196975"/>
                  <a:gd name="connsiteY1" fmla="*/ 206375 h 206900"/>
                  <a:gd name="connsiteX2" fmla="*/ 1196975 w 1196975"/>
                  <a:gd name="connsiteY2" fmla="*/ 0 h 206900"/>
                  <a:gd name="connsiteX0" fmla="*/ 0 w 1196975"/>
                  <a:gd name="connsiteY0" fmla="*/ 47625 h 216375"/>
                  <a:gd name="connsiteX1" fmla="*/ 561975 w 1196975"/>
                  <a:gd name="connsiteY1" fmla="*/ 215900 h 216375"/>
                  <a:gd name="connsiteX2" fmla="*/ 1196975 w 1196975"/>
                  <a:gd name="connsiteY2" fmla="*/ 0 h 216375"/>
                  <a:gd name="connsiteX0" fmla="*/ 0 w 1196975"/>
                  <a:gd name="connsiteY0" fmla="*/ 47625 h 216375"/>
                  <a:gd name="connsiteX1" fmla="*/ 561975 w 1196975"/>
                  <a:gd name="connsiteY1" fmla="*/ 215900 h 216375"/>
                  <a:gd name="connsiteX2" fmla="*/ 1196975 w 1196975"/>
                  <a:gd name="connsiteY2" fmla="*/ 0 h 216375"/>
                  <a:gd name="connsiteX0" fmla="*/ 0 w 1196975"/>
                  <a:gd name="connsiteY0" fmla="*/ 47625 h 216375"/>
                  <a:gd name="connsiteX1" fmla="*/ 561975 w 1196975"/>
                  <a:gd name="connsiteY1" fmla="*/ 215900 h 216375"/>
                  <a:gd name="connsiteX2" fmla="*/ 1196975 w 1196975"/>
                  <a:gd name="connsiteY2" fmla="*/ 0 h 216375"/>
                  <a:gd name="connsiteX0" fmla="*/ 0 w 1196975"/>
                  <a:gd name="connsiteY0" fmla="*/ 47625 h 213216"/>
                  <a:gd name="connsiteX1" fmla="*/ 606425 w 1196975"/>
                  <a:gd name="connsiteY1" fmla="*/ 212725 h 213216"/>
                  <a:gd name="connsiteX2" fmla="*/ 1196975 w 1196975"/>
                  <a:gd name="connsiteY2" fmla="*/ 0 h 213216"/>
                  <a:gd name="connsiteX0" fmla="*/ 0 w 1209675"/>
                  <a:gd name="connsiteY0" fmla="*/ 19050 h 212790"/>
                  <a:gd name="connsiteX1" fmla="*/ 619125 w 1209675"/>
                  <a:gd name="connsiteY1" fmla="*/ 212725 h 212790"/>
                  <a:gd name="connsiteX2" fmla="*/ 1209675 w 1209675"/>
                  <a:gd name="connsiteY2" fmla="*/ 0 h 212790"/>
                  <a:gd name="connsiteX0" fmla="*/ 0 w 1203325"/>
                  <a:gd name="connsiteY0" fmla="*/ 0 h 212725"/>
                  <a:gd name="connsiteX1" fmla="*/ 612775 w 1203325"/>
                  <a:gd name="connsiteY1" fmla="*/ 212725 h 212725"/>
                  <a:gd name="connsiteX2" fmla="*/ 1203325 w 1203325"/>
                  <a:gd name="connsiteY2" fmla="*/ 0 h 212725"/>
                  <a:gd name="connsiteX0" fmla="*/ 0 w 1203325"/>
                  <a:gd name="connsiteY0" fmla="*/ 0 h 212725"/>
                  <a:gd name="connsiteX1" fmla="*/ 612775 w 1203325"/>
                  <a:gd name="connsiteY1" fmla="*/ 212725 h 212725"/>
                  <a:gd name="connsiteX2" fmla="*/ 1203325 w 1203325"/>
                  <a:gd name="connsiteY2" fmla="*/ 0 h 212725"/>
                  <a:gd name="connsiteX0" fmla="*/ 0 w 1203325"/>
                  <a:gd name="connsiteY0" fmla="*/ 0 h 212725"/>
                  <a:gd name="connsiteX1" fmla="*/ 612775 w 1203325"/>
                  <a:gd name="connsiteY1" fmla="*/ 212725 h 212725"/>
                  <a:gd name="connsiteX2" fmla="*/ 1203325 w 1203325"/>
                  <a:gd name="connsiteY2" fmla="*/ 0 h 212725"/>
                  <a:gd name="connsiteX0" fmla="*/ 0 w 1203325"/>
                  <a:gd name="connsiteY0" fmla="*/ 0 h 215900"/>
                  <a:gd name="connsiteX1" fmla="*/ 587375 w 1203325"/>
                  <a:gd name="connsiteY1" fmla="*/ 215900 h 215900"/>
                  <a:gd name="connsiteX2" fmla="*/ 1203325 w 1203325"/>
                  <a:gd name="connsiteY2" fmla="*/ 0 h 215900"/>
                  <a:gd name="connsiteX0" fmla="*/ 0 w 1221035"/>
                  <a:gd name="connsiteY0" fmla="*/ 70508 h 220320"/>
                  <a:gd name="connsiteX1" fmla="*/ 605085 w 1221035"/>
                  <a:gd name="connsiteY1" fmla="*/ 215900 h 220320"/>
                  <a:gd name="connsiteX2" fmla="*/ 1221035 w 1221035"/>
                  <a:gd name="connsiteY2" fmla="*/ 0 h 220320"/>
                  <a:gd name="connsiteX0" fmla="*/ 0 w 1221035"/>
                  <a:gd name="connsiteY0" fmla="*/ 70508 h 218348"/>
                  <a:gd name="connsiteX1" fmla="*/ 605085 w 1221035"/>
                  <a:gd name="connsiteY1" fmla="*/ 215900 h 218348"/>
                  <a:gd name="connsiteX2" fmla="*/ 1221035 w 1221035"/>
                  <a:gd name="connsiteY2" fmla="*/ 0 h 218348"/>
                  <a:gd name="connsiteX0" fmla="*/ 0 w 1221035"/>
                  <a:gd name="connsiteY0" fmla="*/ 70508 h 218348"/>
                  <a:gd name="connsiteX1" fmla="*/ 605085 w 1221035"/>
                  <a:gd name="connsiteY1" fmla="*/ 215900 h 218348"/>
                  <a:gd name="connsiteX2" fmla="*/ 1221035 w 1221035"/>
                  <a:gd name="connsiteY2" fmla="*/ 0 h 218348"/>
                  <a:gd name="connsiteX0" fmla="*/ 0 w 1221035"/>
                  <a:gd name="connsiteY0" fmla="*/ 70508 h 218348"/>
                  <a:gd name="connsiteX1" fmla="*/ 605085 w 1221035"/>
                  <a:gd name="connsiteY1" fmla="*/ 215900 h 218348"/>
                  <a:gd name="connsiteX2" fmla="*/ 1221035 w 1221035"/>
                  <a:gd name="connsiteY2" fmla="*/ 0 h 218348"/>
                  <a:gd name="connsiteX0" fmla="*/ 0 w 1221035"/>
                  <a:gd name="connsiteY0" fmla="*/ 70508 h 218348"/>
                  <a:gd name="connsiteX1" fmla="*/ 605085 w 1221035"/>
                  <a:gd name="connsiteY1" fmla="*/ 215900 h 218348"/>
                  <a:gd name="connsiteX2" fmla="*/ 1221035 w 1221035"/>
                  <a:gd name="connsiteY2" fmla="*/ 0 h 218348"/>
                  <a:gd name="connsiteX0" fmla="*/ 0 w 1221035"/>
                  <a:gd name="connsiteY0" fmla="*/ 70508 h 187419"/>
                  <a:gd name="connsiteX1" fmla="*/ 605907 w 1221035"/>
                  <a:gd name="connsiteY1" fmla="*/ 181598 h 187419"/>
                  <a:gd name="connsiteX2" fmla="*/ 1221035 w 1221035"/>
                  <a:gd name="connsiteY2" fmla="*/ 0 h 187419"/>
                  <a:gd name="connsiteX0" fmla="*/ 0 w 1221035"/>
                  <a:gd name="connsiteY0" fmla="*/ 70508 h 184777"/>
                  <a:gd name="connsiteX1" fmla="*/ 605907 w 1221035"/>
                  <a:gd name="connsiteY1" fmla="*/ 181598 h 184777"/>
                  <a:gd name="connsiteX2" fmla="*/ 1221035 w 1221035"/>
                  <a:gd name="connsiteY2" fmla="*/ 0 h 184777"/>
                  <a:gd name="connsiteX0" fmla="*/ 0 w 1221035"/>
                  <a:gd name="connsiteY0" fmla="*/ 70508 h 184777"/>
                  <a:gd name="connsiteX1" fmla="*/ 605907 w 1221035"/>
                  <a:gd name="connsiteY1" fmla="*/ 181598 h 184777"/>
                  <a:gd name="connsiteX2" fmla="*/ 1221035 w 1221035"/>
                  <a:gd name="connsiteY2" fmla="*/ 0 h 184777"/>
                </a:gdLst>
                <a:ahLst/>
                <a:cxnLst>
                  <a:cxn ang="0">
                    <a:pos x="connsiteX0" y="connsiteY0"/>
                  </a:cxn>
                  <a:cxn ang="0">
                    <a:pos x="connsiteX1" y="connsiteY1"/>
                  </a:cxn>
                  <a:cxn ang="0">
                    <a:pos x="connsiteX2" y="connsiteY2"/>
                  </a:cxn>
                </a:cxnLst>
                <a:rect l="l" t="t" r="r" b="b"/>
                <a:pathLst>
                  <a:path w="1221035" h="184777">
                    <a:moveTo>
                      <a:pt x="0" y="70508"/>
                    </a:moveTo>
                    <a:cubicBezTo>
                      <a:pt x="188310" y="175981"/>
                      <a:pt x="402401" y="193349"/>
                      <a:pt x="605907" y="181598"/>
                    </a:cubicBezTo>
                    <a:cubicBezTo>
                      <a:pt x="809413" y="169847"/>
                      <a:pt x="1021820" y="95420"/>
                      <a:pt x="1221035" y="0"/>
                    </a:cubicBezTo>
                  </a:path>
                </a:pathLst>
              </a:custGeom>
              <a:ln w="57150" cmpd="sng">
                <a:solidFill>
                  <a:schemeClr val="accent2"/>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n-ea"/>
                  <a:cs typeface="+mn-cs"/>
                </a:endParaRPr>
              </a:p>
            </p:txBody>
          </p:sp>
          <p:sp>
            <p:nvSpPr>
              <p:cNvPr id="80" name="Isosceles Triangle 79"/>
              <p:cNvSpPr/>
              <p:nvPr/>
            </p:nvSpPr>
            <p:spPr>
              <a:xfrm rot="16200000" flipH="1">
                <a:off x="2977662" y="3115955"/>
                <a:ext cx="162925" cy="1953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76" name="Left Arrow 75"/>
            <p:cNvSpPr/>
            <p:nvPr/>
          </p:nvSpPr>
          <p:spPr>
            <a:xfrm rot="19916172">
              <a:off x="3069476" y="2598539"/>
              <a:ext cx="347565" cy="15977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n-ea"/>
                <a:cs typeface="+mn-cs"/>
              </a:endParaRPr>
            </a:p>
          </p:txBody>
        </p:sp>
        <p:sp>
          <p:nvSpPr>
            <p:cNvPr id="77" name="Left Arrow 76"/>
            <p:cNvSpPr/>
            <p:nvPr/>
          </p:nvSpPr>
          <p:spPr>
            <a:xfrm rot="19916172">
              <a:off x="3260409" y="2804731"/>
              <a:ext cx="347565" cy="15977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n-ea"/>
                <a:cs typeface="+mn-cs"/>
              </a:endParaRPr>
            </a:p>
          </p:txBody>
        </p:sp>
        <p:sp>
          <p:nvSpPr>
            <p:cNvPr id="78" name="TextBox 77"/>
            <p:cNvSpPr txBox="1"/>
            <p:nvPr/>
          </p:nvSpPr>
          <p:spPr>
            <a:xfrm>
              <a:off x="2689279" y="1835059"/>
              <a:ext cx="533904" cy="287259"/>
            </a:xfrm>
            <a:prstGeom prst="rect">
              <a:avLst/>
            </a:prstGeom>
            <a:noFill/>
          </p:spPr>
          <p:txBody>
            <a:bodyPr wrap="square" lIns="0" tIns="0" rIns="0" bIns="0" rtlCol="0">
              <a:sp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8+</a:t>
              </a:r>
            </a:p>
          </p:txBody>
        </p:sp>
      </p:grpSp>
      <p:grpSp>
        <p:nvGrpSpPr>
          <p:cNvPr id="14" name="Group 13"/>
          <p:cNvGrpSpPr/>
          <p:nvPr/>
        </p:nvGrpSpPr>
        <p:grpSpPr>
          <a:xfrm>
            <a:off x="4601726" y="2144325"/>
            <a:ext cx="3325110" cy="1751495"/>
            <a:chOff x="5829300" y="3267941"/>
            <a:chExt cx="5911307" cy="3113768"/>
          </a:xfrm>
        </p:grpSpPr>
        <p:pic>
          <p:nvPicPr>
            <p:cNvPr id="90" name="Picture 89" descr="f1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9300" y="3267941"/>
              <a:ext cx="5911307" cy="3113768"/>
            </a:xfrm>
            <a:prstGeom prst="rect">
              <a:avLst/>
            </a:prstGeom>
          </p:spPr>
        </p:pic>
        <p:grpSp>
          <p:nvGrpSpPr>
            <p:cNvPr id="7" name="Group 4"/>
            <p:cNvGrpSpPr/>
            <p:nvPr/>
          </p:nvGrpSpPr>
          <p:grpSpPr>
            <a:xfrm>
              <a:off x="10549509" y="3891366"/>
              <a:ext cx="400426" cy="303819"/>
              <a:chOff x="8001000" y="4495800"/>
              <a:chExt cx="337701" cy="256226"/>
            </a:xfrm>
          </p:grpSpPr>
          <p:sp>
            <p:nvSpPr>
              <p:cNvPr id="173" name="TextBox 3"/>
              <p:cNvSpPr txBox="1"/>
              <p:nvPr/>
            </p:nvSpPr>
            <p:spPr>
              <a:xfrm>
                <a:off x="8001000" y="4495800"/>
                <a:ext cx="146607"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LOH</a:t>
                </a:r>
              </a:p>
            </p:txBody>
          </p:sp>
          <p:sp>
            <p:nvSpPr>
              <p:cNvPr id="174" name="TextBox 8"/>
              <p:cNvSpPr txBox="1"/>
              <p:nvPr/>
            </p:nvSpPr>
            <p:spPr>
              <a:xfrm>
                <a:off x="8213726" y="4648201"/>
                <a:ext cx="124975"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ch6</a:t>
                </a:r>
              </a:p>
            </p:txBody>
          </p:sp>
        </p:grpSp>
        <p:grpSp>
          <p:nvGrpSpPr>
            <p:cNvPr id="8" name="Group 10"/>
            <p:cNvGrpSpPr/>
            <p:nvPr/>
          </p:nvGrpSpPr>
          <p:grpSpPr>
            <a:xfrm>
              <a:off x="10152593" y="4941731"/>
              <a:ext cx="400426" cy="303819"/>
              <a:chOff x="8001000" y="4495800"/>
              <a:chExt cx="337701" cy="256226"/>
            </a:xfrm>
          </p:grpSpPr>
          <p:sp>
            <p:nvSpPr>
              <p:cNvPr id="156" name="TextBox 11"/>
              <p:cNvSpPr txBox="1"/>
              <p:nvPr/>
            </p:nvSpPr>
            <p:spPr>
              <a:xfrm>
                <a:off x="8001000" y="4495800"/>
                <a:ext cx="146607"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LOH</a:t>
                </a:r>
              </a:p>
            </p:txBody>
          </p:sp>
          <p:sp>
            <p:nvSpPr>
              <p:cNvPr id="172" name="TextBox 12"/>
              <p:cNvSpPr txBox="1"/>
              <p:nvPr/>
            </p:nvSpPr>
            <p:spPr>
              <a:xfrm>
                <a:off x="8213726" y="4648201"/>
                <a:ext cx="124975"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ch6</a:t>
                </a:r>
              </a:p>
            </p:txBody>
          </p:sp>
        </p:grpSp>
        <p:grpSp>
          <p:nvGrpSpPr>
            <p:cNvPr id="9" name="Group 13"/>
            <p:cNvGrpSpPr/>
            <p:nvPr/>
          </p:nvGrpSpPr>
          <p:grpSpPr>
            <a:xfrm>
              <a:off x="9685764" y="5747386"/>
              <a:ext cx="400426" cy="303819"/>
              <a:chOff x="8001000" y="4495800"/>
              <a:chExt cx="337701" cy="256226"/>
            </a:xfrm>
          </p:grpSpPr>
          <p:sp>
            <p:nvSpPr>
              <p:cNvPr id="140" name="TextBox 139"/>
              <p:cNvSpPr txBox="1"/>
              <p:nvPr/>
            </p:nvSpPr>
            <p:spPr>
              <a:xfrm>
                <a:off x="8001000" y="4495800"/>
                <a:ext cx="146607"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LOH</a:t>
                </a:r>
              </a:p>
            </p:txBody>
          </p:sp>
          <p:sp>
            <p:nvSpPr>
              <p:cNvPr id="141" name="TextBox 140"/>
              <p:cNvSpPr txBox="1"/>
              <p:nvPr/>
            </p:nvSpPr>
            <p:spPr>
              <a:xfrm>
                <a:off x="8213726" y="4648201"/>
                <a:ext cx="124975"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ch6</a:t>
                </a:r>
              </a:p>
            </p:txBody>
          </p:sp>
        </p:grpSp>
        <p:grpSp>
          <p:nvGrpSpPr>
            <p:cNvPr id="10" name="Group 16"/>
            <p:cNvGrpSpPr/>
            <p:nvPr/>
          </p:nvGrpSpPr>
          <p:grpSpPr>
            <a:xfrm>
              <a:off x="10760918" y="5606055"/>
              <a:ext cx="400426" cy="303819"/>
              <a:chOff x="8001000" y="4495800"/>
              <a:chExt cx="337701" cy="256226"/>
            </a:xfrm>
          </p:grpSpPr>
          <p:sp>
            <p:nvSpPr>
              <p:cNvPr id="138" name="TextBox 137"/>
              <p:cNvSpPr txBox="1"/>
              <p:nvPr/>
            </p:nvSpPr>
            <p:spPr>
              <a:xfrm>
                <a:off x="8001000" y="4495800"/>
                <a:ext cx="146607"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LOH</a:t>
                </a:r>
              </a:p>
            </p:txBody>
          </p:sp>
          <p:sp>
            <p:nvSpPr>
              <p:cNvPr id="139" name="TextBox 138"/>
              <p:cNvSpPr txBox="1"/>
              <p:nvPr/>
            </p:nvSpPr>
            <p:spPr>
              <a:xfrm>
                <a:off x="8213726" y="4648201"/>
                <a:ext cx="124975"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ch6</a:t>
                </a:r>
              </a:p>
            </p:txBody>
          </p:sp>
        </p:grpSp>
        <p:grpSp>
          <p:nvGrpSpPr>
            <p:cNvPr id="11" name="Group 19"/>
            <p:cNvGrpSpPr/>
            <p:nvPr/>
          </p:nvGrpSpPr>
          <p:grpSpPr>
            <a:xfrm>
              <a:off x="11039509" y="4551926"/>
              <a:ext cx="400426" cy="303819"/>
              <a:chOff x="8001000" y="4495800"/>
              <a:chExt cx="337701" cy="256226"/>
            </a:xfrm>
          </p:grpSpPr>
          <p:sp>
            <p:nvSpPr>
              <p:cNvPr id="136" name="TextBox 135"/>
              <p:cNvSpPr txBox="1"/>
              <p:nvPr/>
            </p:nvSpPr>
            <p:spPr>
              <a:xfrm>
                <a:off x="8001000" y="4495800"/>
                <a:ext cx="146607"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LOH</a:t>
                </a:r>
              </a:p>
            </p:txBody>
          </p:sp>
          <p:sp>
            <p:nvSpPr>
              <p:cNvPr id="137" name="TextBox 136"/>
              <p:cNvSpPr txBox="1"/>
              <p:nvPr/>
            </p:nvSpPr>
            <p:spPr>
              <a:xfrm>
                <a:off x="8213726" y="4648201"/>
                <a:ext cx="124975"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ch6</a:t>
                </a:r>
              </a:p>
            </p:txBody>
          </p:sp>
        </p:grpSp>
        <p:grpSp>
          <p:nvGrpSpPr>
            <p:cNvPr id="12" name="Group 22"/>
            <p:cNvGrpSpPr/>
            <p:nvPr/>
          </p:nvGrpSpPr>
          <p:grpSpPr>
            <a:xfrm>
              <a:off x="9163161" y="4941731"/>
              <a:ext cx="400426" cy="303819"/>
              <a:chOff x="8001000" y="4495800"/>
              <a:chExt cx="337701" cy="256226"/>
            </a:xfrm>
          </p:grpSpPr>
          <p:sp>
            <p:nvSpPr>
              <p:cNvPr id="122" name="TextBox 23"/>
              <p:cNvSpPr txBox="1"/>
              <p:nvPr/>
            </p:nvSpPr>
            <p:spPr>
              <a:xfrm>
                <a:off x="8001000" y="4495800"/>
                <a:ext cx="146607"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LOH</a:t>
                </a:r>
              </a:p>
            </p:txBody>
          </p:sp>
          <p:sp>
            <p:nvSpPr>
              <p:cNvPr id="134" name="TextBox 133"/>
              <p:cNvSpPr txBox="1"/>
              <p:nvPr/>
            </p:nvSpPr>
            <p:spPr>
              <a:xfrm>
                <a:off x="8213726" y="4648201"/>
                <a:ext cx="124975" cy="103825"/>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ch6</a:t>
                </a:r>
              </a:p>
            </p:txBody>
          </p:sp>
        </p:grpSp>
        <p:sp>
          <p:nvSpPr>
            <p:cNvPr id="97" name="TextBox 96"/>
            <p:cNvSpPr txBox="1"/>
            <p:nvPr/>
          </p:nvSpPr>
          <p:spPr>
            <a:xfrm>
              <a:off x="9641323" y="4305487"/>
              <a:ext cx="148188" cy="123111"/>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ch6</a:t>
              </a:r>
            </a:p>
          </p:txBody>
        </p:sp>
        <p:sp>
          <p:nvSpPr>
            <p:cNvPr id="98" name="TextBox 97"/>
            <p:cNvSpPr txBox="1"/>
            <p:nvPr/>
          </p:nvSpPr>
          <p:spPr>
            <a:xfrm>
              <a:off x="6975881" y="5111144"/>
              <a:ext cx="173838" cy="143628"/>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ch6</a:t>
              </a:r>
            </a:p>
          </p:txBody>
        </p:sp>
        <p:sp>
          <p:nvSpPr>
            <p:cNvPr id="99" name="TextBox 98"/>
            <p:cNvSpPr txBox="1"/>
            <p:nvPr/>
          </p:nvSpPr>
          <p:spPr>
            <a:xfrm>
              <a:off x="9163202" y="3423230"/>
              <a:ext cx="148188" cy="123111"/>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rPr>
                <a:t>CTL</a:t>
              </a:r>
            </a:p>
          </p:txBody>
        </p:sp>
        <p:sp>
          <p:nvSpPr>
            <p:cNvPr id="100" name="TextBox 99"/>
            <p:cNvSpPr txBox="1"/>
            <p:nvPr/>
          </p:nvSpPr>
          <p:spPr>
            <a:xfrm>
              <a:off x="8493073" y="4305487"/>
              <a:ext cx="148188" cy="123111"/>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rPr>
                <a:t>CTL</a:t>
              </a:r>
            </a:p>
          </p:txBody>
        </p:sp>
        <p:sp>
          <p:nvSpPr>
            <p:cNvPr id="101" name="TextBox 100"/>
            <p:cNvSpPr txBox="1"/>
            <p:nvPr/>
          </p:nvSpPr>
          <p:spPr>
            <a:xfrm>
              <a:off x="7683656" y="4126814"/>
              <a:ext cx="148188" cy="123111"/>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rPr>
                <a:t>CTL</a:t>
              </a:r>
            </a:p>
          </p:txBody>
        </p:sp>
        <p:sp>
          <p:nvSpPr>
            <p:cNvPr id="102" name="TextBox 101"/>
            <p:cNvSpPr txBox="1"/>
            <p:nvPr/>
          </p:nvSpPr>
          <p:spPr>
            <a:xfrm>
              <a:off x="6448816" y="4126814"/>
              <a:ext cx="148188" cy="123111"/>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rPr>
                <a:t>CTL</a:t>
              </a:r>
            </a:p>
          </p:txBody>
        </p:sp>
        <p:sp>
          <p:nvSpPr>
            <p:cNvPr id="103" name="TextBox 102"/>
            <p:cNvSpPr txBox="1"/>
            <p:nvPr/>
          </p:nvSpPr>
          <p:spPr>
            <a:xfrm>
              <a:off x="5963165" y="5075226"/>
              <a:ext cx="148188" cy="123111"/>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rPr>
                <a:t>CTL</a:t>
              </a:r>
            </a:p>
          </p:txBody>
        </p:sp>
        <p:sp>
          <p:nvSpPr>
            <p:cNvPr id="104" name="TextBox 103"/>
            <p:cNvSpPr txBox="1"/>
            <p:nvPr/>
          </p:nvSpPr>
          <p:spPr>
            <a:xfrm>
              <a:off x="6357581" y="4886988"/>
              <a:ext cx="162439" cy="123111"/>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595959"/>
                  </a:solidFill>
                  <a:effectLst/>
                  <a:uLnTx/>
                  <a:uFillTx/>
                  <a:latin typeface="Calibri"/>
                  <a:ea typeface="MS PGothic" panose="020B0600070205080204" pitchFamily="34" charset="-128"/>
                  <a:cs typeface="+mn-cs"/>
                </a:rPr>
                <a:t>TCR</a:t>
              </a:r>
            </a:p>
          </p:txBody>
        </p:sp>
        <p:sp>
          <p:nvSpPr>
            <p:cNvPr id="106" name="TextBox 105"/>
            <p:cNvSpPr txBox="1"/>
            <p:nvPr/>
          </p:nvSpPr>
          <p:spPr>
            <a:xfrm>
              <a:off x="6828175" y="4360229"/>
              <a:ext cx="162439" cy="123111"/>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595959"/>
                  </a:solidFill>
                  <a:effectLst/>
                  <a:uLnTx/>
                  <a:uFillTx/>
                  <a:latin typeface="Calibri"/>
                  <a:ea typeface="MS PGothic" panose="020B0600070205080204" pitchFamily="34" charset="-128"/>
                  <a:cs typeface="+mn-cs"/>
                </a:rPr>
                <a:t>TCR</a:t>
              </a:r>
            </a:p>
          </p:txBody>
        </p:sp>
        <p:sp>
          <p:nvSpPr>
            <p:cNvPr id="108" name="TextBox 107"/>
            <p:cNvSpPr txBox="1"/>
            <p:nvPr/>
          </p:nvSpPr>
          <p:spPr>
            <a:xfrm>
              <a:off x="7720420" y="4677891"/>
              <a:ext cx="162439" cy="123111"/>
            </a:xfrm>
            <a:prstGeom prst="rect">
              <a:avLst/>
            </a:prstGeom>
            <a:noFill/>
          </p:spPr>
          <p:txBody>
            <a:bodyPr wrap="non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595959"/>
                  </a:solidFill>
                  <a:effectLst/>
                  <a:uLnTx/>
                  <a:uFillTx/>
                  <a:latin typeface="Calibri"/>
                  <a:ea typeface="MS PGothic" panose="020B0600070205080204" pitchFamily="34" charset="-128"/>
                  <a:cs typeface="+mn-cs"/>
                </a:rPr>
                <a:t>TCR</a:t>
              </a:r>
            </a:p>
          </p:txBody>
        </p:sp>
        <p:sp>
          <p:nvSpPr>
            <p:cNvPr id="109" name="TextBox 108"/>
            <p:cNvSpPr txBox="1"/>
            <p:nvPr/>
          </p:nvSpPr>
          <p:spPr>
            <a:xfrm>
              <a:off x="6939226" y="5790473"/>
              <a:ext cx="270991" cy="150085"/>
            </a:xfrm>
            <a:prstGeom prst="rect">
              <a:avLst/>
            </a:prstGeom>
            <a:solidFill>
              <a:schemeClr val="bg1">
                <a:lumMod val="85000"/>
              </a:schemeClr>
            </a:solidFill>
          </p:spPr>
          <p:txBody>
            <a:bodyPr wrap="none" lIns="0" tIns="0" rIns="0" bIns="0" rtlCol="0" anchor="ctr" anchorCtr="1">
              <a:no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68A885"/>
                  </a:solidFill>
                  <a:effectLst/>
                  <a:uLnTx/>
                  <a:uFillTx/>
                  <a:latin typeface="Calibri"/>
                  <a:ea typeface="MS PGothic" panose="020B0600070205080204" pitchFamily="34" charset="-128"/>
                  <a:cs typeface="+mn-cs"/>
                </a:rPr>
                <a:t>HLA</a:t>
              </a:r>
            </a:p>
          </p:txBody>
        </p:sp>
        <p:sp>
          <p:nvSpPr>
            <p:cNvPr id="110" name="TextBox 109"/>
            <p:cNvSpPr txBox="1"/>
            <p:nvPr/>
          </p:nvSpPr>
          <p:spPr>
            <a:xfrm>
              <a:off x="6472471" y="5259644"/>
              <a:ext cx="270991" cy="150085"/>
            </a:xfrm>
            <a:prstGeom prst="rect">
              <a:avLst/>
            </a:prstGeom>
            <a:solidFill>
              <a:schemeClr val="bg1">
                <a:lumMod val="85000"/>
              </a:schemeClr>
            </a:solidFill>
          </p:spPr>
          <p:txBody>
            <a:bodyPr wrap="none" lIns="0" tIns="0" rIns="0" bIns="0" rtlCol="0" anchor="ctr" anchorCtr="1">
              <a:no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0000"/>
                  </a:solidFill>
                  <a:effectLst/>
                  <a:uLnTx/>
                  <a:uFillTx/>
                  <a:latin typeface="Calibri"/>
                  <a:ea typeface="MS PGothic" panose="020B0600070205080204" pitchFamily="34" charset="-128"/>
                  <a:cs typeface="+mn-cs"/>
                </a:rPr>
                <a:t>HLA*</a:t>
              </a:r>
            </a:p>
          </p:txBody>
        </p:sp>
        <p:sp>
          <p:nvSpPr>
            <p:cNvPr id="111" name="TextBox 110"/>
            <p:cNvSpPr txBox="1"/>
            <p:nvPr/>
          </p:nvSpPr>
          <p:spPr>
            <a:xfrm>
              <a:off x="7673201" y="5001660"/>
              <a:ext cx="470668" cy="205184"/>
            </a:xfrm>
            <a:prstGeom prst="rect">
              <a:avLst/>
            </a:prstGeom>
            <a:noFill/>
          </p:spPr>
          <p:txBody>
            <a:bodyPr wrap="square" lIns="0" tIns="0" rIns="0" bIns="0" rtlCol="0">
              <a:sp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HSPC</a:t>
              </a:r>
            </a:p>
          </p:txBody>
        </p:sp>
        <p:sp>
          <p:nvSpPr>
            <p:cNvPr id="112" name="TextBox 111"/>
            <p:cNvSpPr txBox="1"/>
            <p:nvPr/>
          </p:nvSpPr>
          <p:spPr>
            <a:xfrm>
              <a:off x="7646845" y="5560360"/>
              <a:ext cx="1222873" cy="410368"/>
            </a:xfrm>
            <a:prstGeom prst="rect">
              <a:avLst/>
            </a:prstGeom>
            <a:noFill/>
          </p:spPr>
          <p:txBody>
            <a:bodyPr wrap="square" lIns="0" tIns="0" rIns="0" bIns="0" rtlCol="0">
              <a:sp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Recombination of 6p arms</a:t>
              </a:r>
            </a:p>
          </p:txBody>
        </p:sp>
        <p:grpSp>
          <p:nvGrpSpPr>
            <p:cNvPr id="13" name="Group 7"/>
            <p:cNvGrpSpPr/>
            <p:nvPr/>
          </p:nvGrpSpPr>
          <p:grpSpPr>
            <a:xfrm>
              <a:off x="7541283" y="5760895"/>
              <a:ext cx="1636483" cy="415903"/>
              <a:chOff x="5476874" y="6059574"/>
              <a:chExt cx="1380128" cy="350752"/>
            </a:xfrm>
          </p:grpSpPr>
          <p:sp>
            <p:nvSpPr>
              <p:cNvPr id="120" name="Freeform 5"/>
              <p:cNvSpPr/>
              <p:nvPr/>
            </p:nvSpPr>
            <p:spPr>
              <a:xfrm>
                <a:off x="5476874" y="6194426"/>
                <a:ext cx="1203325" cy="215900"/>
              </a:xfrm>
              <a:custGeom>
                <a:avLst/>
                <a:gdLst>
                  <a:gd name="connsiteX0" fmla="*/ 0 w 1263650"/>
                  <a:gd name="connsiteY0" fmla="*/ 62912 h 222187"/>
                  <a:gd name="connsiteX1" fmla="*/ 349250 w 1263650"/>
                  <a:gd name="connsiteY1" fmla="*/ 221662 h 222187"/>
                  <a:gd name="connsiteX2" fmla="*/ 1196975 w 1263650"/>
                  <a:gd name="connsiteY2" fmla="*/ 15287 h 222187"/>
                  <a:gd name="connsiteX3" fmla="*/ 1193800 w 1263650"/>
                  <a:gd name="connsiteY3" fmla="*/ 15287 h 222187"/>
                  <a:gd name="connsiteX4" fmla="*/ 1263650 w 1263650"/>
                  <a:gd name="connsiteY4" fmla="*/ 8937 h 222187"/>
                  <a:gd name="connsiteX0" fmla="*/ 0 w 1258721"/>
                  <a:gd name="connsiteY0" fmla="*/ 62912 h 222187"/>
                  <a:gd name="connsiteX1" fmla="*/ 349250 w 1258721"/>
                  <a:gd name="connsiteY1" fmla="*/ 221662 h 222187"/>
                  <a:gd name="connsiteX2" fmla="*/ 1196975 w 1258721"/>
                  <a:gd name="connsiteY2" fmla="*/ 15287 h 222187"/>
                  <a:gd name="connsiteX3" fmla="*/ 1193800 w 1258721"/>
                  <a:gd name="connsiteY3" fmla="*/ 15287 h 222187"/>
                  <a:gd name="connsiteX0" fmla="*/ 0 w 1196975"/>
                  <a:gd name="connsiteY0" fmla="*/ 47625 h 206900"/>
                  <a:gd name="connsiteX1" fmla="*/ 349250 w 1196975"/>
                  <a:gd name="connsiteY1" fmla="*/ 206375 h 206900"/>
                  <a:gd name="connsiteX2" fmla="*/ 1196975 w 1196975"/>
                  <a:gd name="connsiteY2" fmla="*/ 0 h 206900"/>
                  <a:gd name="connsiteX0" fmla="*/ 0 w 1196975"/>
                  <a:gd name="connsiteY0" fmla="*/ 47625 h 216375"/>
                  <a:gd name="connsiteX1" fmla="*/ 561975 w 1196975"/>
                  <a:gd name="connsiteY1" fmla="*/ 215900 h 216375"/>
                  <a:gd name="connsiteX2" fmla="*/ 1196975 w 1196975"/>
                  <a:gd name="connsiteY2" fmla="*/ 0 h 216375"/>
                  <a:gd name="connsiteX0" fmla="*/ 0 w 1196975"/>
                  <a:gd name="connsiteY0" fmla="*/ 47625 h 216375"/>
                  <a:gd name="connsiteX1" fmla="*/ 561975 w 1196975"/>
                  <a:gd name="connsiteY1" fmla="*/ 215900 h 216375"/>
                  <a:gd name="connsiteX2" fmla="*/ 1196975 w 1196975"/>
                  <a:gd name="connsiteY2" fmla="*/ 0 h 216375"/>
                  <a:gd name="connsiteX0" fmla="*/ 0 w 1196975"/>
                  <a:gd name="connsiteY0" fmla="*/ 47625 h 216375"/>
                  <a:gd name="connsiteX1" fmla="*/ 561975 w 1196975"/>
                  <a:gd name="connsiteY1" fmla="*/ 215900 h 216375"/>
                  <a:gd name="connsiteX2" fmla="*/ 1196975 w 1196975"/>
                  <a:gd name="connsiteY2" fmla="*/ 0 h 216375"/>
                  <a:gd name="connsiteX0" fmla="*/ 0 w 1196975"/>
                  <a:gd name="connsiteY0" fmla="*/ 47625 h 213216"/>
                  <a:gd name="connsiteX1" fmla="*/ 606425 w 1196975"/>
                  <a:gd name="connsiteY1" fmla="*/ 212725 h 213216"/>
                  <a:gd name="connsiteX2" fmla="*/ 1196975 w 1196975"/>
                  <a:gd name="connsiteY2" fmla="*/ 0 h 213216"/>
                  <a:gd name="connsiteX0" fmla="*/ 0 w 1209675"/>
                  <a:gd name="connsiteY0" fmla="*/ 19050 h 212790"/>
                  <a:gd name="connsiteX1" fmla="*/ 619125 w 1209675"/>
                  <a:gd name="connsiteY1" fmla="*/ 212725 h 212790"/>
                  <a:gd name="connsiteX2" fmla="*/ 1209675 w 1209675"/>
                  <a:gd name="connsiteY2" fmla="*/ 0 h 212790"/>
                  <a:gd name="connsiteX0" fmla="*/ 0 w 1203325"/>
                  <a:gd name="connsiteY0" fmla="*/ 0 h 212725"/>
                  <a:gd name="connsiteX1" fmla="*/ 612775 w 1203325"/>
                  <a:gd name="connsiteY1" fmla="*/ 212725 h 212725"/>
                  <a:gd name="connsiteX2" fmla="*/ 1203325 w 1203325"/>
                  <a:gd name="connsiteY2" fmla="*/ 0 h 212725"/>
                  <a:gd name="connsiteX0" fmla="*/ 0 w 1203325"/>
                  <a:gd name="connsiteY0" fmla="*/ 0 h 212725"/>
                  <a:gd name="connsiteX1" fmla="*/ 612775 w 1203325"/>
                  <a:gd name="connsiteY1" fmla="*/ 212725 h 212725"/>
                  <a:gd name="connsiteX2" fmla="*/ 1203325 w 1203325"/>
                  <a:gd name="connsiteY2" fmla="*/ 0 h 212725"/>
                  <a:gd name="connsiteX0" fmla="*/ 0 w 1203325"/>
                  <a:gd name="connsiteY0" fmla="*/ 0 h 212725"/>
                  <a:gd name="connsiteX1" fmla="*/ 612775 w 1203325"/>
                  <a:gd name="connsiteY1" fmla="*/ 212725 h 212725"/>
                  <a:gd name="connsiteX2" fmla="*/ 1203325 w 1203325"/>
                  <a:gd name="connsiteY2" fmla="*/ 0 h 212725"/>
                  <a:gd name="connsiteX0" fmla="*/ 0 w 1203325"/>
                  <a:gd name="connsiteY0" fmla="*/ 0 h 215900"/>
                  <a:gd name="connsiteX1" fmla="*/ 587375 w 1203325"/>
                  <a:gd name="connsiteY1" fmla="*/ 215900 h 215900"/>
                  <a:gd name="connsiteX2" fmla="*/ 1203325 w 1203325"/>
                  <a:gd name="connsiteY2" fmla="*/ 0 h 215900"/>
                </a:gdLst>
                <a:ahLst/>
                <a:cxnLst>
                  <a:cxn ang="0">
                    <a:pos x="connsiteX0" y="connsiteY0"/>
                  </a:cxn>
                  <a:cxn ang="0">
                    <a:pos x="connsiteX1" y="connsiteY1"/>
                  </a:cxn>
                  <a:cxn ang="0">
                    <a:pos x="connsiteX2" y="connsiteY2"/>
                  </a:cxn>
                </a:cxnLst>
                <a:rect l="l" t="t" r="r" b="b"/>
                <a:pathLst>
                  <a:path w="1203325" h="215900">
                    <a:moveTo>
                      <a:pt x="0" y="0"/>
                    </a:moveTo>
                    <a:cubicBezTo>
                      <a:pt x="116152" y="156368"/>
                      <a:pt x="386821" y="215900"/>
                      <a:pt x="587375" y="215900"/>
                    </a:cubicBezTo>
                    <a:cubicBezTo>
                      <a:pt x="787929" y="215900"/>
                      <a:pt x="1107017" y="97896"/>
                      <a:pt x="1203325" y="0"/>
                    </a:cubicBezTo>
                  </a:path>
                </a:pathLst>
              </a:custGeom>
              <a:ln w="57150" cmpd="sng">
                <a:solidFill>
                  <a:srgbClr val="FF0000"/>
                </a:solidFill>
                <a:headEnd type="none"/>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n-ea"/>
                  <a:cs typeface="+mn-cs"/>
                </a:endParaRPr>
              </a:p>
            </p:txBody>
          </p:sp>
          <p:sp>
            <p:nvSpPr>
              <p:cNvPr id="121" name="Isosceles Triangle 6"/>
              <p:cNvSpPr/>
              <p:nvPr/>
            </p:nvSpPr>
            <p:spPr>
              <a:xfrm rot="3383690">
                <a:off x="6574884" y="6034029"/>
                <a:ext cx="256573" cy="30766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16" name="TextBox 115"/>
            <p:cNvSpPr txBox="1"/>
            <p:nvPr/>
          </p:nvSpPr>
          <p:spPr>
            <a:xfrm>
              <a:off x="5961995" y="5715537"/>
              <a:ext cx="585267" cy="459508"/>
            </a:xfrm>
            <a:prstGeom prst="rect">
              <a:avLst/>
            </a:prstGeom>
            <a:noFill/>
          </p:spPr>
          <p:txBody>
            <a:bodyPr wrap="none" lIns="0" tIns="0" rIns="0" bIns="0" rtlCol="0" anchor="t" anchorCtr="0">
              <a:no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0000"/>
                  </a:solidFill>
                  <a:effectLst/>
                  <a:uLnTx/>
                  <a:uFillTx/>
                  <a:latin typeface="Calibri"/>
                  <a:ea typeface="MS PGothic" panose="020B0600070205080204" pitchFamily="34" charset="-128"/>
                  <a:cs typeface="+mn-cs"/>
                </a:rPr>
                <a:t>A*02:01</a:t>
              </a:r>
            </a:p>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0000"/>
                  </a:solidFill>
                  <a:effectLst/>
                  <a:uLnTx/>
                  <a:uFillTx/>
                  <a:latin typeface="Calibri"/>
                  <a:ea typeface="MS PGothic" panose="020B0600070205080204" pitchFamily="34" charset="-128"/>
                  <a:cs typeface="+mn-cs"/>
                </a:rPr>
                <a:t>A*02:06</a:t>
              </a:r>
            </a:p>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0000"/>
                  </a:solidFill>
                  <a:effectLst/>
                  <a:uLnTx/>
                  <a:uFillTx/>
                  <a:latin typeface="Calibri"/>
                  <a:ea typeface="MS PGothic" panose="020B0600070205080204" pitchFamily="34" charset="-128"/>
                  <a:cs typeface="+mn-cs"/>
                </a:rPr>
                <a:t>A*31:01</a:t>
              </a:r>
            </a:p>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FF0000"/>
                  </a:solidFill>
                  <a:effectLst/>
                  <a:uLnTx/>
                  <a:uFillTx/>
                  <a:latin typeface="Calibri"/>
                  <a:ea typeface="MS PGothic" panose="020B0600070205080204" pitchFamily="34" charset="-128"/>
                  <a:cs typeface="+mn-cs"/>
                </a:rPr>
                <a:t>B*40:02</a:t>
              </a:r>
            </a:p>
          </p:txBody>
        </p:sp>
      </p:grpSp>
      <p:grpSp>
        <p:nvGrpSpPr>
          <p:cNvPr id="17" name="Group 16"/>
          <p:cNvGrpSpPr/>
          <p:nvPr/>
        </p:nvGrpSpPr>
        <p:grpSpPr>
          <a:xfrm>
            <a:off x="1362879" y="2398694"/>
            <a:ext cx="6585554" cy="2055363"/>
            <a:chOff x="390894" y="3339305"/>
            <a:chExt cx="11707651" cy="3653979"/>
          </a:xfrm>
        </p:grpSpPr>
        <p:sp>
          <p:nvSpPr>
            <p:cNvPr id="651" name="Text Placeholder 10"/>
            <p:cNvSpPr txBox="1">
              <a:spLocks/>
            </p:cNvSpPr>
            <p:nvPr/>
          </p:nvSpPr>
          <p:spPr>
            <a:xfrm>
              <a:off x="390894" y="6599501"/>
              <a:ext cx="7360473" cy="393783"/>
            </a:xfrm>
            <a:prstGeom prst="rect">
              <a:avLst/>
            </a:prstGeom>
          </p:spPr>
          <p:txBody>
            <a:bodyPr vert="horz" lIns="0" tIns="0" rIns="0" bIns="0" rtlCol="0" anchor="b" anchorCtr="0">
              <a:noAutofit/>
            </a:bodyPr>
            <a:lstStyle>
              <a:lvl1pPr marL="0" indent="0" algn="l" defTabSz="914377" rtl="0" eaLnBrk="1" latinLnBrk="0" hangingPunct="1">
                <a:lnSpc>
                  <a:spcPct val="95000"/>
                </a:lnSpc>
                <a:spcBef>
                  <a:spcPts val="0"/>
                </a:spcBef>
                <a:spcAft>
                  <a:spcPts val="1000"/>
                </a:spcAft>
                <a:buClr>
                  <a:schemeClr val="accent1"/>
                </a:buClr>
                <a:buSzPct val="110000"/>
                <a:buFontTx/>
                <a:buNone/>
                <a:defRPr sz="1000" b="0" kern="1200">
                  <a:solidFill>
                    <a:schemeClr val="tx2"/>
                  </a:solidFill>
                  <a:latin typeface="+mn-lt"/>
                  <a:ea typeface="+mn-ea"/>
                  <a:cs typeface="+mn-cs"/>
                </a:defRPr>
              </a:lvl1pPr>
              <a:lvl2pPr marL="182558" indent="0" algn="l" defTabSz="914377" rtl="0" eaLnBrk="1" latinLnBrk="0" hangingPunct="1">
                <a:lnSpc>
                  <a:spcPct val="95000"/>
                </a:lnSpc>
                <a:spcBef>
                  <a:spcPts val="0"/>
                </a:spcBef>
                <a:spcAft>
                  <a:spcPts val="1000"/>
                </a:spcAft>
                <a:buClr>
                  <a:srgbClr val="797778"/>
                </a:buClr>
                <a:buFontTx/>
                <a:buNone/>
                <a:defRPr sz="1000" b="0" kern="1200">
                  <a:solidFill>
                    <a:schemeClr val="tx1"/>
                  </a:solidFill>
                  <a:latin typeface="+mn-lt"/>
                  <a:ea typeface="+mn-ea"/>
                  <a:cs typeface="+mn-cs"/>
                </a:defRPr>
              </a:lvl2pPr>
              <a:lvl3pPr marL="357178" indent="0" algn="l" defTabSz="925490" rtl="0" eaLnBrk="1" latinLnBrk="0" hangingPunct="1">
                <a:lnSpc>
                  <a:spcPct val="95000"/>
                </a:lnSpc>
                <a:spcBef>
                  <a:spcPts val="0"/>
                </a:spcBef>
                <a:spcAft>
                  <a:spcPts val="1000"/>
                </a:spcAft>
                <a:buClr>
                  <a:srgbClr val="797778"/>
                </a:buClr>
                <a:buFontTx/>
                <a:buNone/>
                <a:defRPr sz="1000" b="0" kern="1200">
                  <a:solidFill>
                    <a:schemeClr val="tx1"/>
                  </a:solidFill>
                  <a:latin typeface="+mn-lt"/>
                  <a:ea typeface="+mn-ea"/>
                  <a:cs typeface="+mn-cs"/>
                </a:defRPr>
              </a:lvl3pPr>
              <a:lvl4pPr marL="539737" indent="0" algn="l" defTabSz="914377" rtl="0" eaLnBrk="1" latinLnBrk="0" hangingPunct="1">
                <a:lnSpc>
                  <a:spcPct val="95000"/>
                </a:lnSpc>
                <a:spcBef>
                  <a:spcPts val="0"/>
                </a:spcBef>
                <a:spcAft>
                  <a:spcPts val="1000"/>
                </a:spcAft>
                <a:buClr>
                  <a:srgbClr val="797778"/>
                </a:buClr>
                <a:buFontTx/>
                <a:buNone/>
                <a:defRPr sz="1000" b="0" kern="1200">
                  <a:solidFill>
                    <a:schemeClr val="tx1"/>
                  </a:solidFill>
                  <a:latin typeface="+mn-lt"/>
                  <a:ea typeface="+mn-ea"/>
                  <a:cs typeface="+mn-cs"/>
                </a:defRPr>
              </a:lvl4pPr>
              <a:lvl5pPr marL="714357" indent="0" algn="l" defTabSz="914377" rtl="0" eaLnBrk="1" latinLnBrk="0" hangingPunct="1">
                <a:lnSpc>
                  <a:spcPct val="95000"/>
                </a:lnSpc>
                <a:spcBef>
                  <a:spcPts val="0"/>
                </a:spcBef>
                <a:spcAft>
                  <a:spcPts val="1000"/>
                </a:spcAft>
                <a:buClr>
                  <a:srgbClr val="797778"/>
                </a:buClr>
                <a:buFontTx/>
                <a:buNone/>
                <a:defRPr sz="1000" b="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1000"/>
                </a:spcAft>
                <a:buClr>
                  <a:srgbClr val="66AFC4"/>
                </a:buClr>
                <a:buSzPct val="110000"/>
                <a:buFontTx/>
                <a:buNone/>
                <a:tabLst/>
                <a:defRPr/>
              </a:pPr>
              <a:r>
                <a:rPr kumimoji="0" lang="en-GB" sz="563" b="0" i="0" u="none" strike="noStrike" kern="1200" cap="none" spc="0" normalizeH="0" baseline="0" noProof="0" dirty="0">
                  <a:ln>
                    <a:noFill/>
                  </a:ln>
                  <a:solidFill>
                    <a:srgbClr val="797778"/>
                  </a:solidFill>
                  <a:effectLst/>
                  <a:uLnTx/>
                  <a:uFillTx/>
                  <a:latin typeface="Calibri"/>
                  <a:ea typeface="+mn-ea"/>
                  <a:cs typeface="+mn-cs"/>
                </a:rPr>
                <a:t>GPI-AP, glycosylphosphatidylinositol-anchored protein; FISH, fluorescent </a:t>
              </a:r>
              <a:r>
                <a:rPr kumimoji="0" lang="en-GB" sz="563" b="0" i="1" u="none" strike="noStrike" kern="1200" cap="none" spc="0" normalizeH="0" baseline="0" noProof="0" dirty="0">
                  <a:ln>
                    <a:noFill/>
                  </a:ln>
                  <a:solidFill>
                    <a:srgbClr val="797778"/>
                  </a:solidFill>
                  <a:effectLst/>
                  <a:uLnTx/>
                  <a:uFillTx/>
                  <a:latin typeface="Calibri"/>
                  <a:ea typeface="+mn-ea"/>
                  <a:cs typeface="+mn-cs"/>
                </a:rPr>
                <a:t>in situ </a:t>
              </a:r>
              <a:r>
                <a:rPr kumimoji="0" lang="en-GB" sz="563" b="0" i="0" u="none" strike="noStrike" kern="1200" cap="none" spc="0" normalizeH="0" baseline="0" noProof="0" dirty="0">
                  <a:ln>
                    <a:noFill/>
                  </a:ln>
                  <a:solidFill>
                    <a:srgbClr val="797778"/>
                  </a:solidFill>
                  <a:effectLst/>
                  <a:uLnTx/>
                  <a:uFillTx/>
                  <a:latin typeface="Calibri"/>
                  <a:ea typeface="+mn-ea"/>
                  <a:cs typeface="+mn-cs"/>
                </a:rPr>
                <a:t>hybridization; UPN, unique patient number</a:t>
              </a:r>
            </a:p>
          </p:txBody>
        </p:sp>
        <p:sp>
          <p:nvSpPr>
            <p:cNvPr id="653" name="TextBox 652"/>
            <p:cNvSpPr txBox="1"/>
            <p:nvPr/>
          </p:nvSpPr>
          <p:spPr>
            <a:xfrm rot="16200000">
              <a:off x="-450075" y="4728229"/>
              <a:ext cx="2002097" cy="300860"/>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Del(13q) cells (%)</a:t>
              </a:r>
            </a:p>
          </p:txBody>
        </p:sp>
        <p:sp>
          <p:nvSpPr>
            <p:cNvPr id="654" name="TextBox 653"/>
            <p:cNvSpPr txBox="1"/>
            <p:nvPr/>
          </p:nvSpPr>
          <p:spPr>
            <a:xfrm>
              <a:off x="977248" y="5975552"/>
              <a:ext cx="322069" cy="159107"/>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0</a:t>
              </a:r>
            </a:p>
          </p:txBody>
        </p:sp>
        <p:sp>
          <p:nvSpPr>
            <p:cNvPr id="655" name="TextBox 654"/>
            <p:cNvSpPr txBox="1"/>
            <p:nvPr/>
          </p:nvSpPr>
          <p:spPr>
            <a:xfrm>
              <a:off x="1319854" y="5975552"/>
              <a:ext cx="322069" cy="159107"/>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5</a:t>
              </a:r>
            </a:p>
          </p:txBody>
        </p:sp>
        <p:sp>
          <p:nvSpPr>
            <p:cNvPr id="656" name="TextBox 655"/>
            <p:cNvSpPr txBox="1"/>
            <p:nvPr/>
          </p:nvSpPr>
          <p:spPr>
            <a:xfrm>
              <a:off x="1662459" y="5975552"/>
              <a:ext cx="322069" cy="159107"/>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a:t>
              </a:r>
            </a:p>
          </p:txBody>
        </p:sp>
        <p:sp>
          <p:nvSpPr>
            <p:cNvPr id="657" name="TextBox 656"/>
            <p:cNvSpPr txBox="1"/>
            <p:nvPr/>
          </p:nvSpPr>
          <p:spPr>
            <a:xfrm>
              <a:off x="2005064" y="5975552"/>
              <a:ext cx="322069" cy="159107"/>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15</a:t>
              </a:r>
            </a:p>
          </p:txBody>
        </p:sp>
        <p:sp>
          <p:nvSpPr>
            <p:cNvPr id="658" name="TextBox 657"/>
            <p:cNvSpPr txBox="1"/>
            <p:nvPr/>
          </p:nvSpPr>
          <p:spPr>
            <a:xfrm>
              <a:off x="2690275" y="5975552"/>
              <a:ext cx="322069" cy="159107"/>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25</a:t>
              </a:r>
            </a:p>
          </p:txBody>
        </p:sp>
        <p:sp>
          <p:nvSpPr>
            <p:cNvPr id="659" name="TextBox 658"/>
            <p:cNvSpPr txBox="1"/>
            <p:nvPr/>
          </p:nvSpPr>
          <p:spPr>
            <a:xfrm>
              <a:off x="3718091" y="5975552"/>
              <a:ext cx="322069" cy="159107"/>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40</a:t>
              </a:r>
            </a:p>
          </p:txBody>
        </p:sp>
        <p:sp>
          <p:nvSpPr>
            <p:cNvPr id="660" name="TextBox 659"/>
            <p:cNvSpPr txBox="1"/>
            <p:nvPr/>
          </p:nvSpPr>
          <p:spPr>
            <a:xfrm>
              <a:off x="4403299" y="5975552"/>
              <a:ext cx="322069" cy="159107"/>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50</a:t>
              </a:r>
            </a:p>
          </p:txBody>
        </p:sp>
        <p:sp>
          <p:nvSpPr>
            <p:cNvPr id="661" name="TextBox 660"/>
            <p:cNvSpPr txBox="1"/>
            <p:nvPr/>
          </p:nvSpPr>
          <p:spPr>
            <a:xfrm>
              <a:off x="2347670" y="5975552"/>
              <a:ext cx="322069" cy="159107"/>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20</a:t>
              </a:r>
            </a:p>
          </p:txBody>
        </p:sp>
        <p:sp>
          <p:nvSpPr>
            <p:cNvPr id="662" name="TextBox 661"/>
            <p:cNvSpPr txBox="1"/>
            <p:nvPr/>
          </p:nvSpPr>
          <p:spPr>
            <a:xfrm>
              <a:off x="3032880" y="5975552"/>
              <a:ext cx="322069" cy="159107"/>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30</a:t>
              </a:r>
            </a:p>
          </p:txBody>
        </p:sp>
        <p:cxnSp>
          <p:nvCxnSpPr>
            <p:cNvPr id="663" name="Straight Connector 662"/>
            <p:cNvCxnSpPr/>
            <p:nvPr/>
          </p:nvCxnSpPr>
          <p:spPr>
            <a:xfrm flipH="1">
              <a:off x="1138283" y="5879708"/>
              <a:ext cx="3426051"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64" name="Straight Connector 663"/>
            <p:cNvCxnSpPr/>
            <p:nvPr/>
          </p:nvCxnSpPr>
          <p:spPr>
            <a:xfrm rot="5400000" flipH="1">
              <a:off x="1105883" y="591210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65" name="Straight Connector 664"/>
            <p:cNvCxnSpPr/>
            <p:nvPr/>
          </p:nvCxnSpPr>
          <p:spPr>
            <a:xfrm rot="5400000" flipH="1">
              <a:off x="1448488" y="591210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p:nvPr/>
          </p:nvCxnSpPr>
          <p:spPr>
            <a:xfrm rot="5400000" flipH="1">
              <a:off x="1791093" y="591210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67" name="Straight Connector 666"/>
            <p:cNvCxnSpPr/>
            <p:nvPr/>
          </p:nvCxnSpPr>
          <p:spPr>
            <a:xfrm rot="5400000" flipH="1">
              <a:off x="2133699" y="591210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68" name="Straight Connector 667"/>
            <p:cNvCxnSpPr/>
            <p:nvPr/>
          </p:nvCxnSpPr>
          <p:spPr>
            <a:xfrm rot="5400000" flipH="1">
              <a:off x="2818909" y="591210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69" name="Straight Connector 668"/>
            <p:cNvCxnSpPr/>
            <p:nvPr/>
          </p:nvCxnSpPr>
          <p:spPr>
            <a:xfrm rot="5400000" flipH="1">
              <a:off x="3846725" y="591210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p:nvPr/>
          </p:nvCxnSpPr>
          <p:spPr>
            <a:xfrm rot="5400000" flipH="1">
              <a:off x="4467281" y="591210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71" name="Straight Connector 670"/>
            <p:cNvCxnSpPr/>
            <p:nvPr/>
          </p:nvCxnSpPr>
          <p:spPr>
            <a:xfrm rot="5400000" flipH="1">
              <a:off x="2476304" y="591210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rot="5400000" flipH="1">
              <a:off x="3161515" y="591210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73" name="TextBox 672"/>
            <p:cNvSpPr txBox="1"/>
            <p:nvPr/>
          </p:nvSpPr>
          <p:spPr>
            <a:xfrm>
              <a:off x="1138283" y="6185443"/>
              <a:ext cx="3426051" cy="225645"/>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Months from diagnosis</a:t>
              </a:r>
            </a:p>
          </p:txBody>
        </p:sp>
        <p:sp>
          <p:nvSpPr>
            <p:cNvPr id="674" name="TextBox 673"/>
            <p:cNvSpPr txBox="1"/>
            <p:nvPr/>
          </p:nvSpPr>
          <p:spPr>
            <a:xfrm>
              <a:off x="1480888" y="3607735"/>
              <a:ext cx="2917723" cy="431800"/>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Changes in the proportion of </a:t>
              </a:r>
              <a:br>
                <a:rPr kumimoji="0" lang="en-US" sz="675"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br>
              <a:r>
                <a:rPr kumimoji="0" lang="en-US" sz="675"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del(13q) cells after IST in 8 patients</a:t>
              </a:r>
            </a:p>
          </p:txBody>
        </p:sp>
        <p:sp>
          <p:nvSpPr>
            <p:cNvPr id="675" name="TextBox 674"/>
            <p:cNvSpPr txBox="1"/>
            <p:nvPr/>
          </p:nvSpPr>
          <p:spPr>
            <a:xfrm>
              <a:off x="550973" y="5811909"/>
              <a:ext cx="431915" cy="127819"/>
            </a:xfrm>
            <a:prstGeom prst="rect">
              <a:avLst/>
            </a:prstGeom>
            <a:noFill/>
          </p:spPr>
          <p:txBody>
            <a:bodyPr wrap="square" lIns="0" tIns="0" rIns="0" bIns="0" rtlCol="0" anchor="ctr">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0</a:t>
              </a:r>
            </a:p>
          </p:txBody>
        </p:sp>
        <p:sp>
          <p:nvSpPr>
            <p:cNvPr id="676" name="TextBox 675"/>
            <p:cNvSpPr txBox="1"/>
            <p:nvPr/>
          </p:nvSpPr>
          <p:spPr>
            <a:xfrm>
              <a:off x="550973" y="5386421"/>
              <a:ext cx="431915" cy="127819"/>
            </a:xfrm>
            <a:prstGeom prst="rect">
              <a:avLst/>
            </a:prstGeom>
            <a:noFill/>
          </p:spPr>
          <p:txBody>
            <a:bodyPr wrap="square" lIns="0" tIns="0" rIns="0" bIns="0" rtlCol="0" anchor="ctr">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20</a:t>
              </a:r>
            </a:p>
          </p:txBody>
        </p:sp>
        <p:sp>
          <p:nvSpPr>
            <p:cNvPr id="677" name="TextBox 676"/>
            <p:cNvSpPr txBox="1"/>
            <p:nvPr/>
          </p:nvSpPr>
          <p:spPr>
            <a:xfrm>
              <a:off x="550973" y="4535443"/>
              <a:ext cx="431915" cy="127819"/>
            </a:xfrm>
            <a:prstGeom prst="rect">
              <a:avLst/>
            </a:prstGeom>
            <a:noFill/>
          </p:spPr>
          <p:txBody>
            <a:bodyPr wrap="square" lIns="0" tIns="0" rIns="0" bIns="0" rtlCol="0" anchor="ctr">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60</a:t>
              </a:r>
            </a:p>
          </p:txBody>
        </p:sp>
        <p:sp>
          <p:nvSpPr>
            <p:cNvPr id="678" name="TextBox 677"/>
            <p:cNvSpPr txBox="1"/>
            <p:nvPr/>
          </p:nvSpPr>
          <p:spPr>
            <a:xfrm>
              <a:off x="550973" y="4109953"/>
              <a:ext cx="431915" cy="127819"/>
            </a:xfrm>
            <a:prstGeom prst="rect">
              <a:avLst/>
            </a:prstGeom>
            <a:noFill/>
          </p:spPr>
          <p:txBody>
            <a:bodyPr wrap="square" lIns="0" tIns="0" rIns="0" bIns="0" rtlCol="0" anchor="ctr">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80</a:t>
              </a:r>
            </a:p>
          </p:txBody>
        </p:sp>
        <p:sp>
          <p:nvSpPr>
            <p:cNvPr id="679" name="TextBox 678"/>
            <p:cNvSpPr txBox="1"/>
            <p:nvPr/>
          </p:nvSpPr>
          <p:spPr>
            <a:xfrm>
              <a:off x="550973" y="3684465"/>
              <a:ext cx="431915" cy="127819"/>
            </a:xfrm>
            <a:prstGeom prst="rect">
              <a:avLst/>
            </a:prstGeom>
            <a:noFill/>
          </p:spPr>
          <p:txBody>
            <a:bodyPr wrap="square" lIns="0" tIns="0" rIns="0" bIns="0" rtlCol="0" anchor="ctr">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100</a:t>
              </a:r>
            </a:p>
          </p:txBody>
        </p:sp>
        <p:sp>
          <p:nvSpPr>
            <p:cNvPr id="680" name="TextBox 679"/>
            <p:cNvSpPr txBox="1"/>
            <p:nvPr/>
          </p:nvSpPr>
          <p:spPr>
            <a:xfrm>
              <a:off x="550973" y="4960932"/>
              <a:ext cx="431915" cy="127819"/>
            </a:xfrm>
            <a:prstGeom prst="rect">
              <a:avLst/>
            </a:prstGeom>
            <a:noFill/>
          </p:spPr>
          <p:txBody>
            <a:bodyPr wrap="square" lIns="0" tIns="0" rIns="0" bIns="0" rtlCol="0" anchor="ctr">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40</a:t>
              </a:r>
            </a:p>
          </p:txBody>
        </p:sp>
        <p:cxnSp>
          <p:nvCxnSpPr>
            <p:cNvPr id="681" name="Straight Connector 680"/>
            <p:cNvCxnSpPr/>
            <p:nvPr/>
          </p:nvCxnSpPr>
          <p:spPr>
            <a:xfrm>
              <a:off x="1138283" y="3752265"/>
              <a:ext cx="0" cy="2127444"/>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1051883" y="5879708"/>
              <a:ext cx="864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83" name="Straight Connector 682"/>
            <p:cNvCxnSpPr/>
            <p:nvPr/>
          </p:nvCxnSpPr>
          <p:spPr>
            <a:xfrm flipH="1">
              <a:off x="1051883" y="5454220"/>
              <a:ext cx="864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84" name="Straight Connector 683"/>
            <p:cNvCxnSpPr/>
            <p:nvPr/>
          </p:nvCxnSpPr>
          <p:spPr>
            <a:xfrm flipH="1">
              <a:off x="1051883" y="4603241"/>
              <a:ext cx="864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85" name="Straight Connector 684"/>
            <p:cNvCxnSpPr/>
            <p:nvPr/>
          </p:nvCxnSpPr>
          <p:spPr>
            <a:xfrm flipH="1">
              <a:off x="1051883" y="4177753"/>
              <a:ext cx="864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86" name="Straight Connector 685"/>
            <p:cNvCxnSpPr/>
            <p:nvPr/>
          </p:nvCxnSpPr>
          <p:spPr>
            <a:xfrm flipH="1">
              <a:off x="1051883" y="3752264"/>
              <a:ext cx="864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87" name="Straight Connector 686"/>
            <p:cNvCxnSpPr/>
            <p:nvPr/>
          </p:nvCxnSpPr>
          <p:spPr>
            <a:xfrm flipH="1">
              <a:off x="1051883" y="5028731"/>
              <a:ext cx="864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88" name="TextBox 687"/>
            <p:cNvSpPr txBox="1"/>
            <p:nvPr/>
          </p:nvSpPr>
          <p:spPr>
            <a:xfrm>
              <a:off x="4060696" y="5975552"/>
              <a:ext cx="322069" cy="159107"/>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45</a:t>
              </a:r>
            </a:p>
          </p:txBody>
        </p:sp>
        <p:sp>
          <p:nvSpPr>
            <p:cNvPr id="689" name="TextBox 688"/>
            <p:cNvSpPr txBox="1"/>
            <p:nvPr/>
          </p:nvSpPr>
          <p:spPr>
            <a:xfrm>
              <a:off x="3375486" y="5975552"/>
              <a:ext cx="322069" cy="159107"/>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35</a:t>
              </a:r>
            </a:p>
          </p:txBody>
        </p:sp>
        <p:cxnSp>
          <p:nvCxnSpPr>
            <p:cNvPr id="690" name="Straight Connector 689"/>
            <p:cNvCxnSpPr/>
            <p:nvPr/>
          </p:nvCxnSpPr>
          <p:spPr>
            <a:xfrm rot="5400000" flipH="1">
              <a:off x="4189331" y="591210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91" name="Straight Connector 690"/>
            <p:cNvCxnSpPr/>
            <p:nvPr/>
          </p:nvCxnSpPr>
          <p:spPr>
            <a:xfrm rot="5400000" flipH="1">
              <a:off x="3504120" y="5912108"/>
              <a:ext cx="64800" cy="0"/>
            </a:xfrm>
            <a:prstGeom prst="line">
              <a:avLst/>
            </a:prstGeom>
            <a:ln w="19050" cap="sq" cmpd="sng">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92" name="Line 2"/>
            <p:cNvSpPr>
              <a:spLocks noChangeShapeType="1"/>
            </p:cNvSpPr>
            <p:nvPr/>
          </p:nvSpPr>
          <p:spPr bwMode="auto">
            <a:xfrm flipH="1">
              <a:off x="1127208" y="4499326"/>
              <a:ext cx="478673" cy="955265"/>
            </a:xfrm>
            <a:prstGeom prst="line">
              <a:avLst/>
            </a:prstGeom>
            <a:noFill/>
            <a:ln w="19050" cap="flat" cmpd="sng">
              <a:solidFill>
                <a:schemeClr val="accent3">
                  <a:lumMod val="60000"/>
                  <a:lumOff val="4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693" name="AutoShape 5"/>
            <p:cNvSpPr>
              <a:spLocks/>
            </p:cNvSpPr>
            <p:nvPr/>
          </p:nvSpPr>
          <p:spPr bwMode="auto">
            <a:xfrm>
              <a:off x="1141405" y="5559550"/>
              <a:ext cx="1030479" cy="183679"/>
            </a:xfrm>
            <a:custGeom>
              <a:avLst/>
              <a:gdLst/>
              <a:ahLst/>
              <a:cxnLst/>
              <a:rect l="0" t="0" r="r" b="b"/>
              <a:pathLst>
                <a:path w="21600" h="21600">
                  <a:moveTo>
                    <a:pt x="0" y="21600"/>
                  </a:moveTo>
                  <a:lnTo>
                    <a:pt x="12965" y="16418"/>
                  </a:lnTo>
                  <a:lnTo>
                    <a:pt x="17283" y="0"/>
                  </a:lnTo>
                  <a:lnTo>
                    <a:pt x="21600" y="6054"/>
                  </a:lnTo>
                </a:path>
              </a:pathLst>
            </a:custGeom>
            <a:noFill/>
            <a:ln w="19050" cap="flat" cmpd="sng">
              <a:solidFill>
                <a:schemeClr val="accent2">
                  <a:lumMod val="50000"/>
                  <a:lumOff val="5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pic>
          <p:nvPicPr>
            <p:cNvPr id="694" name="Picture 693" descr="s2B T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0619" y="4038616"/>
              <a:ext cx="1447284" cy="1088147"/>
            </a:xfrm>
            <a:prstGeom prst="rect">
              <a:avLst/>
            </a:prstGeom>
          </p:spPr>
        </p:pic>
        <p:pic>
          <p:nvPicPr>
            <p:cNvPr id="695" name="Picture 694" descr="s2B T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9353" y="4038617"/>
              <a:ext cx="1446793" cy="1092273"/>
            </a:xfrm>
            <a:prstGeom prst="rect">
              <a:avLst/>
            </a:prstGeom>
          </p:spPr>
        </p:pic>
        <p:pic>
          <p:nvPicPr>
            <p:cNvPr id="696" name="Picture 695" descr="s2B T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9669" y="4038616"/>
              <a:ext cx="1442975" cy="1083024"/>
            </a:xfrm>
            <a:prstGeom prst="rect">
              <a:avLst/>
            </a:prstGeom>
          </p:spPr>
        </p:pic>
        <p:pic>
          <p:nvPicPr>
            <p:cNvPr id="697" name="Picture 696" descr="s2B T1.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9830" y="4039413"/>
              <a:ext cx="1450905" cy="1093068"/>
            </a:xfrm>
            <a:prstGeom prst="rect">
              <a:avLst/>
            </a:prstGeom>
          </p:spPr>
        </p:pic>
        <p:sp>
          <p:nvSpPr>
            <p:cNvPr id="698" name="TextBox 697"/>
            <p:cNvSpPr txBox="1"/>
            <p:nvPr/>
          </p:nvSpPr>
          <p:spPr>
            <a:xfrm>
              <a:off x="5161000" y="3339305"/>
              <a:ext cx="3158635" cy="431800"/>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UPN 3</a:t>
              </a:r>
            </a:p>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del(13q) FISH (Peripheral blood) 32.2%</a:t>
              </a:r>
            </a:p>
          </p:txBody>
        </p:sp>
        <p:sp>
          <p:nvSpPr>
            <p:cNvPr id="699" name="TextBox 698"/>
            <p:cNvSpPr txBox="1"/>
            <p:nvPr/>
          </p:nvSpPr>
          <p:spPr>
            <a:xfrm>
              <a:off x="8774875" y="3339305"/>
              <a:ext cx="3163028" cy="431800"/>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UPN 7</a:t>
              </a:r>
            </a:p>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del(13q) FISH (Peripheral blood) 4.0%</a:t>
              </a:r>
            </a:p>
          </p:txBody>
        </p:sp>
        <p:sp>
          <p:nvSpPr>
            <p:cNvPr id="700" name="TextBox 699"/>
            <p:cNvSpPr txBox="1"/>
            <p:nvPr/>
          </p:nvSpPr>
          <p:spPr>
            <a:xfrm>
              <a:off x="4954971" y="5380741"/>
              <a:ext cx="1445764" cy="195619"/>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FSC-A</a:t>
              </a:r>
            </a:p>
          </p:txBody>
        </p:sp>
        <p:sp>
          <p:nvSpPr>
            <p:cNvPr id="701" name="TextBox 700"/>
            <p:cNvSpPr txBox="1"/>
            <p:nvPr/>
          </p:nvSpPr>
          <p:spPr>
            <a:xfrm>
              <a:off x="6764758" y="5380741"/>
              <a:ext cx="1447884" cy="195619"/>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CD55, CD59</a:t>
              </a:r>
            </a:p>
          </p:txBody>
        </p:sp>
        <p:sp>
          <p:nvSpPr>
            <p:cNvPr id="702" name="TextBox 701"/>
            <p:cNvSpPr txBox="1"/>
            <p:nvPr/>
          </p:nvSpPr>
          <p:spPr>
            <a:xfrm>
              <a:off x="8650691" y="5380741"/>
              <a:ext cx="1455455" cy="195619"/>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FSC-A</a:t>
              </a:r>
            </a:p>
          </p:txBody>
        </p:sp>
        <p:sp>
          <p:nvSpPr>
            <p:cNvPr id="703" name="TextBox 702"/>
            <p:cNvSpPr txBox="1"/>
            <p:nvPr/>
          </p:nvSpPr>
          <p:spPr>
            <a:xfrm>
              <a:off x="10468818" y="5380741"/>
              <a:ext cx="1469085" cy="195619"/>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CD55, CD59</a:t>
              </a:r>
            </a:p>
          </p:txBody>
        </p:sp>
        <p:sp>
          <p:nvSpPr>
            <p:cNvPr id="704" name="TextBox 703"/>
            <p:cNvSpPr txBox="1"/>
            <p:nvPr/>
          </p:nvSpPr>
          <p:spPr>
            <a:xfrm>
              <a:off x="4755143" y="3806604"/>
              <a:ext cx="1447884" cy="195619"/>
            </a:xfrm>
            <a:prstGeom prst="rect">
              <a:avLst/>
            </a:prstGeom>
            <a:noFill/>
          </p:spPr>
          <p:txBody>
            <a:bodyPr wrap="square" lIns="0" tIns="0" rIns="0" bIns="0" rtlCol="0">
              <a:no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SSC-A</a:t>
              </a:r>
            </a:p>
          </p:txBody>
        </p:sp>
        <p:sp>
          <p:nvSpPr>
            <p:cNvPr id="705" name="TextBox 704"/>
            <p:cNvSpPr txBox="1"/>
            <p:nvPr/>
          </p:nvSpPr>
          <p:spPr>
            <a:xfrm>
              <a:off x="6563869" y="3776595"/>
              <a:ext cx="1451065" cy="195619"/>
            </a:xfrm>
            <a:prstGeom prst="rect">
              <a:avLst/>
            </a:prstGeom>
            <a:noFill/>
          </p:spPr>
          <p:txBody>
            <a:bodyPr wrap="square" lIns="0" tIns="0" rIns="0" bIns="0" rtlCol="0">
              <a:no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CD11b</a:t>
              </a:r>
            </a:p>
          </p:txBody>
        </p:sp>
        <p:sp>
          <p:nvSpPr>
            <p:cNvPr id="706" name="TextBox 705"/>
            <p:cNvSpPr txBox="1"/>
            <p:nvPr/>
          </p:nvSpPr>
          <p:spPr>
            <a:xfrm>
              <a:off x="8452983" y="3771179"/>
              <a:ext cx="1455455" cy="195619"/>
            </a:xfrm>
            <a:prstGeom prst="rect">
              <a:avLst/>
            </a:prstGeom>
            <a:noFill/>
          </p:spPr>
          <p:txBody>
            <a:bodyPr wrap="square" lIns="0" tIns="0" rIns="0" bIns="0" rtlCol="0">
              <a:no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SSC-A</a:t>
              </a:r>
            </a:p>
          </p:txBody>
        </p:sp>
        <p:sp>
          <p:nvSpPr>
            <p:cNvPr id="707" name="TextBox 706"/>
            <p:cNvSpPr txBox="1"/>
            <p:nvPr/>
          </p:nvSpPr>
          <p:spPr>
            <a:xfrm>
              <a:off x="10290190" y="3772112"/>
              <a:ext cx="1450005" cy="195619"/>
            </a:xfrm>
            <a:prstGeom prst="rect">
              <a:avLst/>
            </a:prstGeom>
            <a:noFill/>
          </p:spPr>
          <p:txBody>
            <a:bodyPr wrap="square" lIns="0" tIns="0" rIns="0" bIns="0" rtlCol="0">
              <a:no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CD11b</a:t>
              </a:r>
            </a:p>
          </p:txBody>
        </p:sp>
        <p:grpSp>
          <p:nvGrpSpPr>
            <p:cNvPr id="708" name="Group 707"/>
            <p:cNvGrpSpPr/>
            <p:nvPr/>
          </p:nvGrpSpPr>
          <p:grpSpPr>
            <a:xfrm>
              <a:off x="1091796" y="3735498"/>
              <a:ext cx="10846106" cy="2166007"/>
              <a:chOff x="1091796" y="3735498"/>
              <a:chExt cx="10846106" cy="2166007"/>
            </a:xfrm>
          </p:grpSpPr>
          <p:sp>
            <p:nvSpPr>
              <p:cNvPr id="709" name="AutoShape 2"/>
              <p:cNvSpPr>
                <a:spLocks/>
              </p:cNvSpPr>
              <p:nvPr/>
            </p:nvSpPr>
            <p:spPr bwMode="auto">
              <a:xfrm>
                <a:off x="1142833" y="3751844"/>
                <a:ext cx="1368790" cy="921068"/>
              </a:xfrm>
              <a:custGeom>
                <a:avLst/>
                <a:gdLst/>
                <a:ahLst/>
                <a:cxnLst/>
                <a:rect l="0" t="0" r="r" b="b"/>
                <a:pathLst>
                  <a:path w="21600" h="21600">
                    <a:moveTo>
                      <a:pt x="0" y="0"/>
                    </a:moveTo>
                    <a:lnTo>
                      <a:pt x="18360" y="21069"/>
                    </a:lnTo>
                    <a:lnTo>
                      <a:pt x="21600" y="21600"/>
                    </a:lnTo>
                  </a:path>
                </a:pathLst>
              </a:custGeom>
              <a:noFill/>
              <a:ln w="19050" cap="flat" cmpd="sng">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nvGrpSpPr>
              <p:cNvPr id="710" name="Group 312"/>
              <p:cNvGrpSpPr/>
              <p:nvPr/>
            </p:nvGrpSpPr>
            <p:grpSpPr>
              <a:xfrm>
                <a:off x="1121076" y="3735498"/>
                <a:ext cx="1414195" cy="960156"/>
                <a:chOff x="1536700" y="1028700"/>
                <a:chExt cx="2373313" cy="2144713"/>
              </a:xfrm>
              <a:solidFill>
                <a:schemeClr val="accent2"/>
              </a:solidFill>
            </p:grpSpPr>
            <p:sp>
              <p:nvSpPr>
                <p:cNvPr id="913" name="AutoShape 3"/>
                <p:cNvSpPr>
                  <a:spLocks/>
                </p:cNvSpPr>
                <p:nvPr/>
              </p:nvSpPr>
              <p:spPr bwMode="auto">
                <a:xfrm>
                  <a:off x="1536700" y="1028700"/>
                  <a:ext cx="87313" cy="87313"/>
                </a:xfrm>
                <a:custGeom>
                  <a:avLst/>
                  <a:gdLst/>
                  <a:ahLst/>
                  <a:cxnLst/>
                  <a:rect l="0" t="0" r="r" b="b"/>
                  <a:pathLst>
                    <a:path w="21600" h="21600">
                      <a:moveTo>
                        <a:pt x="21600" y="10806"/>
                      </a:moveTo>
                      <a:cubicBezTo>
                        <a:pt x="21600" y="16769"/>
                        <a:pt x="16765" y="21600"/>
                        <a:pt x="10802" y="21600"/>
                      </a:cubicBezTo>
                      <a:cubicBezTo>
                        <a:pt x="4838" y="21600"/>
                        <a:pt x="0" y="16769"/>
                        <a:pt x="0" y="10806"/>
                      </a:cubicBezTo>
                      <a:cubicBezTo>
                        <a:pt x="0" y="4837"/>
                        <a:pt x="4838" y="0"/>
                        <a:pt x="10802" y="0"/>
                      </a:cubicBezTo>
                      <a:cubicBezTo>
                        <a:pt x="16765" y="0"/>
                        <a:pt x="21600" y="4837"/>
                        <a:pt x="21600" y="10806"/>
                      </a:cubicBezTo>
                      <a:close/>
                      <a:moveTo>
                        <a:pt x="21600" y="10806"/>
                      </a:moveTo>
                    </a:path>
                  </a:pathLst>
                </a:custGeom>
                <a:grpFill/>
                <a:ln w="19050" cap="flat" cmpd="sng">
                  <a:solidFill>
                    <a:schemeClr val="accent2"/>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14" name="AutoShape 4"/>
                <p:cNvSpPr>
                  <a:spLocks/>
                </p:cNvSpPr>
                <p:nvPr/>
              </p:nvSpPr>
              <p:spPr bwMode="auto">
                <a:xfrm>
                  <a:off x="3479800" y="3035300"/>
                  <a:ext cx="87313" cy="87313"/>
                </a:xfrm>
                <a:custGeom>
                  <a:avLst/>
                  <a:gdLst/>
                  <a:ahLst/>
                  <a:cxnLst/>
                  <a:rect l="0" t="0" r="r" b="b"/>
                  <a:pathLst>
                    <a:path w="21600" h="21600">
                      <a:moveTo>
                        <a:pt x="21600" y="10806"/>
                      </a:moveTo>
                      <a:cubicBezTo>
                        <a:pt x="21600" y="16769"/>
                        <a:pt x="16765" y="21600"/>
                        <a:pt x="10802" y="21600"/>
                      </a:cubicBezTo>
                      <a:cubicBezTo>
                        <a:pt x="4838" y="21600"/>
                        <a:pt x="0" y="16769"/>
                        <a:pt x="0" y="10806"/>
                      </a:cubicBezTo>
                      <a:cubicBezTo>
                        <a:pt x="0" y="4837"/>
                        <a:pt x="4838" y="0"/>
                        <a:pt x="10802" y="0"/>
                      </a:cubicBezTo>
                      <a:cubicBezTo>
                        <a:pt x="16765" y="0"/>
                        <a:pt x="21600" y="4837"/>
                        <a:pt x="21600" y="10806"/>
                      </a:cubicBezTo>
                      <a:close/>
                      <a:moveTo>
                        <a:pt x="21600" y="10806"/>
                      </a:moveTo>
                    </a:path>
                  </a:pathLst>
                </a:custGeom>
                <a:grpFill/>
                <a:ln w="19050" cap="flat" cmpd="sng">
                  <a:solidFill>
                    <a:schemeClr val="accent2"/>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15" name="AutoShape 5"/>
                <p:cNvSpPr>
                  <a:spLocks/>
                </p:cNvSpPr>
                <p:nvPr/>
              </p:nvSpPr>
              <p:spPr bwMode="auto">
                <a:xfrm>
                  <a:off x="3822700" y="3086100"/>
                  <a:ext cx="87313" cy="87313"/>
                </a:xfrm>
                <a:custGeom>
                  <a:avLst/>
                  <a:gdLst/>
                  <a:ahLst/>
                  <a:cxnLst/>
                  <a:rect l="0" t="0" r="r" b="b"/>
                  <a:pathLst>
                    <a:path w="21600" h="21600">
                      <a:moveTo>
                        <a:pt x="21600" y="10806"/>
                      </a:moveTo>
                      <a:cubicBezTo>
                        <a:pt x="21600" y="16769"/>
                        <a:pt x="16765" y="21600"/>
                        <a:pt x="10802" y="21600"/>
                      </a:cubicBezTo>
                      <a:cubicBezTo>
                        <a:pt x="4838" y="21600"/>
                        <a:pt x="0" y="16769"/>
                        <a:pt x="0" y="10806"/>
                      </a:cubicBezTo>
                      <a:cubicBezTo>
                        <a:pt x="0" y="4837"/>
                        <a:pt x="4838" y="0"/>
                        <a:pt x="10802" y="0"/>
                      </a:cubicBezTo>
                      <a:cubicBezTo>
                        <a:pt x="16765" y="0"/>
                        <a:pt x="21600" y="4837"/>
                        <a:pt x="21600" y="10806"/>
                      </a:cubicBezTo>
                      <a:close/>
                      <a:moveTo>
                        <a:pt x="21600" y="10806"/>
                      </a:moveTo>
                    </a:path>
                  </a:pathLst>
                </a:custGeom>
                <a:grpFill/>
                <a:ln w="19050" cap="flat" cmpd="sng">
                  <a:solidFill>
                    <a:schemeClr val="accent2"/>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sp>
            <p:nvSpPr>
              <p:cNvPr id="711" name="Line 6"/>
              <p:cNvSpPr>
                <a:spLocks noChangeShapeType="1"/>
              </p:cNvSpPr>
              <p:nvPr/>
            </p:nvSpPr>
            <p:spPr bwMode="auto">
              <a:xfrm flipH="1">
                <a:off x="1138283" y="3754687"/>
                <a:ext cx="476759" cy="523075"/>
              </a:xfrm>
              <a:prstGeom prst="line">
                <a:avLst/>
              </a:prstGeom>
              <a:noFill/>
              <a:ln w="19050" cap="flat" cmpd="sng">
                <a:solidFill>
                  <a:schemeClr val="accent2">
                    <a:lumMod val="75000"/>
                    <a:lumOff val="2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nvGrpSpPr>
              <p:cNvPr id="712" name="Group 314"/>
              <p:cNvGrpSpPr/>
              <p:nvPr/>
            </p:nvGrpSpPr>
            <p:grpSpPr>
              <a:xfrm>
                <a:off x="1121076" y="3735498"/>
                <a:ext cx="528787" cy="562164"/>
                <a:chOff x="1536700" y="1028700"/>
                <a:chExt cx="887413" cy="1255713"/>
              </a:xfrm>
              <a:solidFill>
                <a:schemeClr val="bg1"/>
              </a:solidFill>
            </p:grpSpPr>
            <p:sp>
              <p:nvSpPr>
                <p:cNvPr id="911" name="AutoShape 7"/>
                <p:cNvSpPr>
                  <a:spLocks/>
                </p:cNvSpPr>
                <p:nvPr/>
              </p:nvSpPr>
              <p:spPr bwMode="auto">
                <a:xfrm>
                  <a:off x="1536700" y="2197100"/>
                  <a:ext cx="87313" cy="87313"/>
                </a:xfrm>
                <a:custGeom>
                  <a:avLst/>
                  <a:gdLst/>
                  <a:ahLst/>
                  <a:cxnLst/>
                  <a:rect l="0" t="0" r="r" b="b"/>
                  <a:pathLst>
                    <a:path w="21600" h="21600">
                      <a:moveTo>
                        <a:pt x="21600" y="10806"/>
                      </a:moveTo>
                      <a:cubicBezTo>
                        <a:pt x="21600" y="16769"/>
                        <a:pt x="16765" y="21600"/>
                        <a:pt x="10802" y="21600"/>
                      </a:cubicBezTo>
                      <a:cubicBezTo>
                        <a:pt x="4838" y="21600"/>
                        <a:pt x="0" y="16769"/>
                        <a:pt x="0" y="10806"/>
                      </a:cubicBezTo>
                      <a:cubicBezTo>
                        <a:pt x="0" y="4837"/>
                        <a:pt x="4838" y="0"/>
                        <a:pt x="10802" y="0"/>
                      </a:cubicBezTo>
                      <a:cubicBezTo>
                        <a:pt x="16765" y="0"/>
                        <a:pt x="21600" y="4837"/>
                        <a:pt x="21600" y="10806"/>
                      </a:cubicBezTo>
                      <a:close/>
                      <a:moveTo>
                        <a:pt x="21600" y="10806"/>
                      </a:moveTo>
                    </a:path>
                  </a:pathLst>
                </a:custGeom>
                <a:grpFill/>
                <a:ln w="19050" cap="flat" cmpd="sng">
                  <a:solidFill>
                    <a:schemeClr val="accent2">
                      <a:lumMod val="75000"/>
                      <a:lumOff val="25000"/>
                    </a:schemeClr>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12" name="AutoShape 8"/>
                <p:cNvSpPr>
                  <a:spLocks/>
                </p:cNvSpPr>
                <p:nvPr/>
              </p:nvSpPr>
              <p:spPr bwMode="auto">
                <a:xfrm>
                  <a:off x="2336800" y="1028700"/>
                  <a:ext cx="87313" cy="87313"/>
                </a:xfrm>
                <a:custGeom>
                  <a:avLst/>
                  <a:gdLst/>
                  <a:ahLst/>
                  <a:cxnLst/>
                  <a:rect l="0" t="0" r="r" b="b"/>
                  <a:pathLst>
                    <a:path w="21600" h="21600">
                      <a:moveTo>
                        <a:pt x="21600" y="10806"/>
                      </a:moveTo>
                      <a:cubicBezTo>
                        <a:pt x="21600" y="16769"/>
                        <a:pt x="16765" y="21600"/>
                        <a:pt x="10802" y="21600"/>
                      </a:cubicBezTo>
                      <a:cubicBezTo>
                        <a:pt x="4838" y="21600"/>
                        <a:pt x="0" y="16769"/>
                        <a:pt x="0" y="10806"/>
                      </a:cubicBezTo>
                      <a:cubicBezTo>
                        <a:pt x="0" y="4837"/>
                        <a:pt x="4838" y="0"/>
                        <a:pt x="10802" y="0"/>
                      </a:cubicBezTo>
                      <a:cubicBezTo>
                        <a:pt x="16765" y="0"/>
                        <a:pt x="21600" y="4837"/>
                        <a:pt x="21600" y="10806"/>
                      </a:cubicBezTo>
                      <a:close/>
                      <a:moveTo>
                        <a:pt x="21600" y="10806"/>
                      </a:moveTo>
                    </a:path>
                  </a:pathLst>
                </a:custGeom>
                <a:grpFill/>
                <a:ln w="19050" cap="flat" cmpd="sng">
                  <a:solidFill>
                    <a:schemeClr val="accent2">
                      <a:lumMod val="75000"/>
                      <a:lumOff val="25000"/>
                    </a:schemeClr>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sp>
            <p:nvSpPr>
              <p:cNvPr id="713" name="Line 2"/>
              <p:cNvSpPr>
                <a:spLocks noChangeShapeType="1"/>
              </p:cNvSpPr>
              <p:nvPr/>
            </p:nvSpPr>
            <p:spPr bwMode="auto">
              <a:xfrm rot="10800000">
                <a:off x="1130648" y="5020837"/>
                <a:ext cx="1789118" cy="857136"/>
              </a:xfrm>
              <a:prstGeom prst="line">
                <a:avLst/>
              </a:prstGeom>
              <a:noFill/>
              <a:ln w="19050" cap="flat" cmpd="sng">
                <a:solidFill>
                  <a:schemeClr val="accent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nvGrpSpPr>
              <p:cNvPr id="714" name="Group 330"/>
              <p:cNvGrpSpPr/>
              <p:nvPr/>
            </p:nvGrpSpPr>
            <p:grpSpPr>
              <a:xfrm>
                <a:off x="1107820" y="5005829"/>
                <a:ext cx="1840481" cy="895676"/>
                <a:chOff x="1536700" y="3873500"/>
                <a:chExt cx="3071813" cy="1992313"/>
              </a:xfrm>
              <a:solidFill>
                <a:schemeClr val="bg1"/>
              </a:solidFill>
            </p:grpSpPr>
            <p:sp>
              <p:nvSpPr>
                <p:cNvPr id="909" name="AutoShape 3"/>
                <p:cNvSpPr>
                  <a:spLocks/>
                </p:cNvSpPr>
                <p:nvPr/>
              </p:nvSpPr>
              <p:spPr bwMode="auto">
                <a:xfrm>
                  <a:off x="1536700" y="3873500"/>
                  <a:ext cx="87313" cy="87313"/>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grpFill/>
                <a:ln w="19050" cap="flat" cmpd="sng">
                  <a:solidFill>
                    <a:schemeClr val="accent6"/>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10" name="AutoShape 4"/>
                <p:cNvSpPr>
                  <a:spLocks/>
                </p:cNvSpPr>
                <p:nvPr/>
              </p:nvSpPr>
              <p:spPr bwMode="auto">
                <a:xfrm>
                  <a:off x="4521200" y="5778500"/>
                  <a:ext cx="87313" cy="87313"/>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grpFill/>
                <a:ln w="19050" cap="flat" cmpd="sng">
                  <a:solidFill>
                    <a:schemeClr val="accent6"/>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sp>
            <p:nvSpPr>
              <p:cNvPr id="715" name="Line 5"/>
              <p:cNvSpPr>
                <a:spLocks noChangeShapeType="1"/>
              </p:cNvSpPr>
              <p:nvPr/>
            </p:nvSpPr>
            <p:spPr bwMode="auto">
              <a:xfrm flipH="1">
                <a:off x="1136330" y="5431146"/>
                <a:ext cx="3303354" cy="158438"/>
              </a:xfrm>
              <a:prstGeom prst="line">
                <a:avLst/>
              </a:prstGeom>
              <a:noFill/>
              <a:ln w="19050" cap="flat" cmpd="sng">
                <a:solidFill>
                  <a:schemeClr val="accent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nvGrpSpPr>
              <p:cNvPr id="716" name="Group 332"/>
              <p:cNvGrpSpPr/>
              <p:nvPr/>
            </p:nvGrpSpPr>
            <p:grpSpPr>
              <a:xfrm>
                <a:off x="1113502" y="5414017"/>
                <a:ext cx="3354717" cy="193409"/>
                <a:chOff x="1536700" y="4762500"/>
                <a:chExt cx="5599113" cy="430213"/>
              </a:xfrm>
            </p:grpSpPr>
            <p:sp>
              <p:nvSpPr>
                <p:cNvPr id="907" name="AutoShape 6"/>
                <p:cNvSpPr>
                  <a:spLocks/>
                </p:cNvSpPr>
                <p:nvPr/>
              </p:nvSpPr>
              <p:spPr bwMode="auto">
                <a:xfrm>
                  <a:off x="1536700" y="5105400"/>
                  <a:ext cx="87313" cy="87313"/>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w="19050" cap="flat" cmpd="sng">
                  <a:solidFill>
                    <a:schemeClr val="accent1"/>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08" name="AutoShape 7"/>
                <p:cNvSpPr>
                  <a:spLocks/>
                </p:cNvSpPr>
                <p:nvPr/>
              </p:nvSpPr>
              <p:spPr bwMode="auto">
                <a:xfrm>
                  <a:off x="7048500" y="4762500"/>
                  <a:ext cx="87313" cy="87313"/>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w="19050" cap="flat" cmpd="sng">
                  <a:solidFill>
                    <a:schemeClr val="accent1"/>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sp>
            <p:nvSpPr>
              <p:cNvPr id="717" name="AutoShape 3"/>
              <p:cNvSpPr>
                <a:spLocks/>
              </p:cNvSpPr>
              <p:nvPr/>
            </p:nvSpPr>
            <p:spPr bwMode="auto">
              <a:xfrm>
                <a:off x="1570723" y="4470249"/>
                <a:ext cx="74080" cy="55316"/>
              </a:xfrm>
              <a:custGeom>
                <a:avLst/>
                <a:gdLst/>
                <a:ahLst/>
                <a:cxnLst/>
                <a:rect l="0" t="0" r="r" b="b"/>
                <a:pathLst>
                  <a:path w="21600" h="21600">
                    <a:moveTo>
                      <a:pt x="10800" y="21600"/>
                    </a:moveTo>
                    <a:lnTo>
                      <a:pt x="0" y="10800"/>
                    </a:lnTo>
                    <a:lnTo>
                      <a:pt x="10800" y="0"/>
                    </a:lnTo>
                    <a:lnTo>
                      <a:pt x="21600" y="10800"/>
                    </a:lnTo>
                    <a:cubicBezTo>
                      <a:pt x="21600" y="10800"/>
                      <a:pt x="10800" y="21600"/>
                      <a:pt x="10800" y="21600"/>
                    </a:cubicBezTo>
                    <a:close/>
                    <a:moveTo>
                      <a:pt x="10800" y="21600"/>
                    </a:moveTo>
                  </a:path>
                </a:pathLst>
              </a:custGeom>
              <a:solidFill>
                <a:schemeClr val="bg1"/>
              </a:solidFill>
              <a:ln w="19050" cap="flat" cmpd="sng">
                <a:solidFill>
                  <a:schemeClr val="accent3">
                    <a:lumMod val="60000"/>
                    <a:lumOff val="40000"/>
                  </a:schemeClr>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18" name="AutoShape 4"/>
              <p:cNvSpPr>
                <a:spLocks/>
              </p:cNvSpPr>
              <p:nvPr/>
            </p:nvSpPr>
            <p:spPr bwMode="auto">
              <a:xfrm>
                <a:off x="1099647" y="5429060"/>
                <a:ext cx="74080" cy="55316"/>
              </a:xfrm>
              <a:custGeom>
                <a:avLst/>
                <a:gdLst/>
                <a:ahLst/>
                <a:cxnLst/>
                <a:rect l="0" t="0" r="r" b="b"/>
                <a:pathLst>
                  <a:path w="21600" h="21600">
                    <a:moveTo>
                      <a:pt x="10800" y="21600"/>
                    </a:moveTo>
                    <a:lnTo>
                      <a:pt x="0" y="10800"/>
                    </a:lnTo>
                    <a:lnTo>
                      <a:pt x="10800" y="0"/>
                    </a:lnTo>
                    <a:lnTo>
                      <a:pt x="21600" y="10800"/>
                    </a:lnTo>
                    <a:cubicBezTo>
                      <a:pt x="21600" y="10800"/>
                      <a:pt x="10800" y="21600"/>
                      <a:pt x="10800" y="21600"/>
                    </a:cubicBezTo>
                    <a:close/>
                    <a:moveTo>
                      <a:pt x="10800" y="21600"/>
                    </a:moveTo>
                  </a:path>
                </a:pathLst>
              </a:custGeom>
              <a:solidFill>
                <a:schemeClr val="bg1"/>
              </a:solidFill>
              <a:ln w="19050" cap="flat" cmpd="sng">
                <a:solidFill>
                  <a:schemeClr val="accent3">
                    <a:lumMod val="60000"/>
                    <a:lumOff val="40000"/>
                  </a:schemeClr>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19" name="AutoShape 6"/>
              <p:cNvSpPr>
                <a:spLocks/>
              </p:cNvSpPr>
              <p:nvPr/>
            </p:nvSpPr>
            <p:spPr bwMode="auto">
              <a:xfrm>
                <a:off x="1103415" y="5718406"/>
                <a:ext cx="74080" cy="55316"/>
              </a:xfrm>
              <a:custGeom>
                <a:avLst/>
                <a:gdLst/>
                <a:ahLst/>
                <a:cxnLst/>
                <a:rect l="0" t="0" r="r" b="b"/>
                <a:pathLst>
                  <a:path w="21600" h="21600">
                    <a:moveTo>
                      <a:pt x="10800" y="21600"/>
                    </a:moveTo>
                    <a:lnTo>
                      <a:pt x="0" y="10800"/>
                    </a:lnTo>
                    <a:lnTo>
                      <a:pt x="10800" y="0"/>
                    </a:lnTo>
                    <a:lnTo>
                      <a:pt x="21600" y="10800"/>
                    </a:lnTo>
                    <a:cubicBezTo>
                      <a:pt x="21600" y="10800"/>
                      <a:pt x="10800" y="21600"/>
                      <a:pt x="10800" y="21600"/>
                    </a:cubicBezTo>
                    <a:close/>
                    <a:moveTo>
                      <a:pt x="10800" y="21600"/>
                    </a:moveTo>
                  </a:path>
                </a:pathLst>
              </a:custGeom>
              <a:solidFill>
                <a:schemeClr val="bg1"/>
              </a:solidFill>
              <a:ln w="19050" cap="flat" cmpd="sng">
                <a:solidFill>
                  <a:schemeClr val="accent2">
                    <a:lumMod val="50000"/>
                    <a:lumOff val="50000"/>
                  </a:schemeClr>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20" name="AutoShape 7"/>
              <p:cNvSpPr>
                <a:spLocks/>
              </p:cNvSpPr>
              <p:nvPr/>
            </p:nvSpPr>
            <p:spPr bwMode="auto">
              <a:xfrm>
                <a:off x="1726451" y="5673018"/>
                <a:ext cx="74080" cy="55316"/>
              </a:xfrm>
              <a:custGeom>
                <a:avLst/>
                <a:gdLst/>
                <a:ahLst/>
                <a:cxnLst/>
                <a:rect l="0" t="0" r="r" b="b"/>
                <a:pathLst>
                  <a:path w="21600" h="21600">
                    <a:moveTo>
                      <a:pt x="10800" y="21600"/>
                    </a:moveTo>
                    <a:lnTo>
                      <a:pt x="0" y="10800"/>
                    </a:lnTo>
                    <a:lnTo>
                      <a:pt x="10800" y="0"/>
                    </a:lnTo>
                    <a:lnTo>
                      <a:pt x="21600" y="10800"/>
                    </a:lnTo>
                    <a:cubicBezTo>
                      <a:pt x="21600" y="10800"/>
                      <a:pt x="10800" y="21600"/>
                      <a:pt x="10800" y="21600"/>
                    </a:cubicBezTo>
                    <a:close/>
                    <a:moveTo>
                      <a:pt x="10800" y="21600"/>
                    </a:moveTo>
                  </a:path>
                </a:pathLst>
              </a:custGeom>
              <a:solidFill>
                <a:schemeClr val="bg1"/>
              </a:solidFill>
              <a:ln w="19050" cap="flat" cmpd="sng">
                <a:solidFill>
                  <a:schemeClr val="accent2">
                    <a:lumMod val="50000"/>
                    <a:lumOff val="50000"/>
                  </a:schemeClr>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21" name="AutoShape 8"/>
              <p:cNvSpPr>
                <a:spLocks/>
              </p:cNvSpPr>
              <p:nvPr/>
            </p:nvSpPr>
            <p:spPr bwMode="auto">
              <a:xfrm>
                <a:off x="1931597" y="5531182"/>
                <a:ext cx="74080" cy="55316"/>
              </a:xfrm>
              <a:custGeom>
                <a:avLst/>
                <a:gdLst/>
                <a:ahLst/>
                <a:cxnLst/>
                <a:rect l="0" t="0" r="r" b="b"/>
                <a:pathLst>
                  <a:path w="21600" h="21600">
                    <a:moveTo>
                      <a:pt x="10800" y="21600"/>
                    </a:moveTo>
                    <a:lnTo>
                      <a:pt x="0" y="10800"/>
                    </a:lnTo>
                    <a:lnTo>
                      <a:pt x="10800" y="0"/>
                    </a:lnTo>
                    <a:lnTo>
                      <a:pt x="21600" y="10800"/>
                    </a:lnTo>
                    <a:cubicBezTo>
                      <a:pt x="21600" y="10800"/>
                      <a:pt x="10800" y="21600"/>
                      <a:pt x="10800" y="21600"/>
                    </a:cubicBezTo>
                    <a:close/>
                    <a:moveTo>
                      <a:pt x="10800" y="21600"/>
                    </a:moveTo>
                  </a:path>
                </a:pathLst>
              </a:custGeom>
              <a:solidFill>
                <a:schemeClr val="bg1"/>
              </a:solidFill>
              <a:ln w="19050" cap="flat" cmpd="sng">
                <a:solidFill>
                  <a:schemeClr val="accent2">
                    <a:lumMod val="50000"/>
                    <a:lumOff val="50000"/>
                  </a:schemeClr>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22" name="AutoShape 9"/>
              <p:cNvSpPr>
                <a:spLocks/>
              </p:cNvSpPr>
              <p:nvPr/>
            </p:nvSpPr>
            <p:spPr bwMode="auto">
              <a:xfrm>
                <a:off x="2136743" y="5587917"/>
                <a:ext cx="74080" cy="55316"/>
              </a:xfrm>
              <a:custGeom>
                <a:avLst/>
                <a:gdLst/>
                <a:ahLst/>
                <a:cxnLst/>
                <a:rect l="0" t="0" r="r" b="b"/>
                <a:pathLst>
                  <a:path w="21600" h="21600">
                    <a:moveTo>
                      <a:pt x="10800" y="21600"/>
                    </a:moveTo>
                    <a:lnTo>
                      <a:pt x="0" y="10800"/>
                    </a:lnTo>
                    <a:lnTo>
                      <a:pt x="10800" y="0"/>
                    </a:lnTo>
                    <a:lnTo>
                      <a:pt x="21600" y="10800"/>
                    </a:lnTo>
                    <a:cubicBezTo>
                      <a:pt x="21600" y="10800"/>
                      <a:pt x="10800" y="21600"/>
                      <a:pt x="10800" y="21600"/>
                    </a:cubicBezTo>
                    <a:close/>
                    <a:moveTo>
                      <a:pt x="10800" y="21600"/>
                    </a:moveTo>
                  </a:path>
                </a:pathLst>
              </a:custGeom>
              <a:solidFill>
                <a:schemeClr val="bg1"/>
              </a:solidFill>
              <a:ln w="19050" cap="flat" cmpd="sng">
                <a:solidFill>
                  <a:schemeClr val="accent2">
                    <a:lumMod val="50000"/>
                    <a:lumOff val="50000"/>
                  </a:schemeClr>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23" name="Line 2"/>
              <p:cNvSpPr>
                <a:spLocks noChangeShapeType="1"/>
              </p:cNvSpPr>
              <p:nvPr/>
            </p:nvSpPr>
            <p:spPr bwMode="auto">
              <a:xfrm rot="10800000">
                <a:off x="1129789" y="5250051"/>
                <a:ext cx="412222" cy="526437"/>
              </a:xfrm>
              <a:prstGeom prst="line">
                <a:avLst/>
              </a:prstGeom>
              <a:noFill/>
              <a:ln w="19050" cap="flat" cmpd="sng">
                <a:solidFill>
                  <a:schemeClr val="accent6">
                    <a:lumMod val="7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nvGrpSpPr>
              <p:cNvPr id="724" name="Group 352"/>
              <p:cNvGrpSpPr/>
              <p:nvPr/>
            </p:nvGrpSpPr>
            <p:grpSpPr>
              <a:xfrm>
                <a:off x="1091796" y="5226575"/>
                <a:ext cx="490107" cy="576235"/>
                <a:chOff x="1511300" y="4356100"/>
                <a:chExt cx="819150" cy="1285875"/>
              </a:xfrm>
              <a:solidFill>
                <a:srgbClr val="FFFFFF"/>
              </a:solidFill>
            </p:grpSpPr>
            <p:sp>
              <p:nvSpPr>
                <p:cNvPr id="905" name="AutoShape 3"/>
                <p:cNvSpPr>
                  <a:spLocks/>
                </p:cNvSpPr>
                <p:nvPr/>
              </p:nvSpPr>
              <p:spPr bwMode="auto">
                <a:xfrm>
                  <a:off x="1511300" y="4356100"/>
                  <a:ext cx="120650" cy="104775"/>
                </a:xfrm>
                <a:custGeom>
                  <a:avLst/>
                  <a:gdLst/>
                  <a:ahLst/>
                  <a:cxnLst/>
                  <a:rect l="0" t="0" r="r" b="b"/>
                  <a:pathLst>
                    <a:path w="21600" h="21600">
                      <a:moveTo>
                        <a:pt x="21600" y="21600"/>
                      </a:moveTo>
                      <a:lnTo>
                        <a:pt x="10798" y="0"/>
                      </a:lnTo>
                      <a:lnTo>
                        <a:pt x="0" y="21600"/>
                      </a:lnTo>
                      <a:cubicBezTo>
                        <a:pt x="0" y="21600"/>
                        <a:pt x="21600" y="21600"/>
                        <a:pt x="21600" y="21600"/>
                      </a:cubicBezTo>
                      <a:close/>
                      <a:moveTo>
                        <a:pt x="21600" y="21600"/>
                      </a:moveTo>
                    </a:path>
                  </a:pathLst>
                </a:custGeom>
                <a:grpFill/>
                <a:ln w="19050" cap="flat" cmpd="sng">
                  <a:solidFill>
                    <a:schemeClr val="accent6">
                      <a:lumMod val="75000"/>
                    </a:schemeClr>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06" name="AutoShape 4"/>
                <p:cNvSpPr>
                  <a:spLocks/>
                </p:cNvSpPr>
                <p:nvPr/>
              </p:nvSpPr>
              <p:spPr bwMode="auto">
                <a:xfrm>
                  <a:off x="2209800" y="5537200"/>
                  <a:ext cx="120650" cy="104775"/>
                </a:xfrm>
                <a:custGeom>
                  <a:avLst/>
                  <a:gdLst/>
                  <a:ahLst/>
                  <a:cxnLst/>
                  <a:rect l="0" t="0" r="r" b="b"/>
                  <a:pathLst>
                    <a:path w="21600" h="21600">
                      <a:moveTo>
                        <a:pt x="21600" y="21600"/>
                      </a:moveTo>
                      <a:lnTo>
                        <a:pt x="10798" y="0"/>
                      </a:lnTo>
                      <a:lnTo>
                        <a:pt x="0" y="21600"/>
                      </a:lnTo>
                      <a:cubicBezTo>
                        <a:pt x="0" y="21600"/>
                        <a:pt x="21600" y="21600"/>
                        <a:pt x="21600" y="21600"/>
                      </a:cubicBezTo>
                      <a:close/>
                      <a:moveTo>
                        <a:pt x="21600" y="21600"/>
                      </a:moveTo>
                    </a:path>
                  </a:pathLst>
                </a:custGeom>
                <a:grpFill/>
                <a:ln w="19050" cap="flat" cmpd="sng">
                  <a:solidFill>
                    <a:schemeClr val="accent6">
                      <a:lumMod val="75000"/>
                    </a:schemeClr>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sp>
            <p:nvSpPr>
              <p:cNvPr id="725" name="Line 5"/>
              <p:cNvSpPr>
                <a:spLocks noChangeShapeType="1"/>
              </p:cNvSpPr>
              <p:nvPr/>
            </p:nvSpPr>
            <p:spPr bwMode="auto">
              <a:xfrm flipH="1">
                <a:off x="1132640" y="5346090"/>
                <a:ext cx="547096" cy="330091"/>
              </a:xfrm>
              <a:prstGeom prst="line">
                <a:avLst/>
              </a:prstGeom>
              <a:noFill/>
              <a:ln w="19050" cap="flat" cmpd="sng">
                <a:solidFill>
                  <a:schemeClr val="accent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nvGrpSpPr>
              <p:cNvPr id="726" name="Group 354"/>
              <p:cNvGrpSpPr/>
              <p:nvPr/>
            </p:nvGrpSpPr>
            <p:grpSpPr>
              <a:xfrm>
                <a:off x="1099396" y="5323325"/>
                <a:ext cx="619281" cy="377043"/>
                <a:chOff x="1524000" y="4572000"/>
                <a:chExt cx="1035050" cy="841375"/>
              </a:xfrm>
            </p:grpSpPr>
            <p:sp>
              <p:nvSpPr>
                <p:cNvPr id="903" name="AutoShape 6"/>
                <p:cNvSpPr>
                  <a:spLocks/>
                </p:cNvSpPr>
                <p:nvPr/>
              </p:nvSpPr>
              <p:spPr bwMode="auto">
                <a:xfrm>
                  <a:off x="1524000" y="5308600"/>
                  <a:ext cx="120650" cy="104775"/>
                </a:xfrm>
                <a:custGeom>
                  <a:avLst/>
                  <a:gdLst/>
                  <a:ahLst/>
                  <a:cxnLst/>
                  <a:rect l="0" t="0" r="r" b="b"/>
                  <a:pathLst>
                    <a:path w="21600" h="21600">
                      <a:moveTo>
                        <a:pt x="21600" y="21600"/>
                      </a:moveTo>
                      <a:lnTo>
                        <a:pt x="10798" y="0"/>
                      </a:lnTo>
                      <a:lnTo>
                        <a:pt x="0" y="21600"/>
                      </a:lnTo>
                      <a:cubicBezTo>
                        <a:pt x="0" y="21600"/>
                        <a:pt x="21600" y="21600"/>
                        <a:pt x="21600" y="21600"/>
                      </a:cubicBezTo>
                      <a:close/>
                      <a:moveTo>
                        <a:pt x="21600" y="21600"/>
                      </a:moveTo>
                    </a:path>
                  </a:pathLst>
                </a:custGeom>
                <a:solidFill>
                  <a:srgbClr val="FFFFFF"/>
                </a:solidFill>
                <a:ln w="19050" cap="flat" cmpd="sng">
                  <a:solidFill>
                    <a:schemeClr val="accent5"/>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04" name="AutoShape 7"/>
                <p:cNvSpPr>
                  <a:spLocks/>
                </p:cNvSpPr>
                <p:nvPr/>
              </p:nvSpPr>
              <p:spPr bwMode="auto">
                <a:xfrm>
                  <a:off x="2438400" y="4572000"/>
                  <a:ext cx="120650" cy="104775"/>
                </a:xfrm>
                <a:custGeom>
                  <a:avLst/>
                  <a:gdLst/>
                  <a:ahLst/>
                  <a:cxnLst/>
                  <a:rect l="0" t="0" r="r" b="b"/>
                  <a:pathLst>
                    <a:path w="21600" h="21600">
                      <a:moveTo>
                        <a:pt x="21600" y="21600"/>
                      </a:moveTo>
                      <a:lnTo>
                        <a:pt x="10798" y="0"/>
                      </a:lnTo>
                      <a:lnTo>
                        <a:pt x="0" y="21600"/>
                      </a:lnTo>
                      <a:cubicBezTo>
                        <a:pt x="0" y="21600"/>
                        <a:pt x="21600" y="21600"/>
                        <a:pt x="21600" y="21600"/>
                      </a:cubicBezTo>
                      <a:close/>
                      <a:moveTo>
                        <a:pt x="21600" y="21600"/>
                      </a:moveTo>
                    </a:path>
                  </a:pathLst>
                </a:custGeom>
                <a:solidFill>
                  <a:srgbClr val="FFFFFF"/>
                </a:solidFill>
                <a:ln w="19050" cap="flat" cmpd="sng">
                  <a:solidFill>
                    <a:schemeClr val="accent5"/>
                  </a:solidFill>
                  <a:prstDash val="solid"/>
                  <a:miter lim="800000"/>
                  <a:headEnd type="none" w="med" len="med"/>
                  <a:tailEnd type="none" w="med" len="med"/>
                </a:ln>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sp>
            <p:nvSpPr>
              <p:cNvPr id="727" name="AutoShape 1"/>
              <p:cNvSpPr>
                <a:spLocks/>
              </p:cNvSpPr>
              <p:nvPr/>
            </p:nvSpPr>
            <p:spPr bwMode="auto">
              <a:xfrm>
                <a:off x="4952851" y="4038616"/>
                <a:ext cx="1447885" cy="1092273"/>
              </a:xfrm>
              <a:custGeom>
                <a:avLst/>
                <a:gdLst/>
                <a:ahLst/>
                <a:cxnLst/>
                <a:rect l="0" t="0" r="r" b="b"/>
                <a:pathLst>
                  <a:path w="21600" h="21600">
                    <a:moveTo>
                      <a:pt x="0" y="0"/>
                    </a:moveTo>
                    <a:lnTo>
                      <a:pt x="0" y="21600"/>
                    </a:lnTo>
                    <a:lnTo>
                      <a:pt x="21600" y="21600"/>
                    </a:lnTo>
                  </a:path>
                </a:pathLst>
              </a:cu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28" name="Line 3"/>
              <p:cNvSpPr>
                <a:spLocks noChangeShapeType="1"/>
              </p:cNvSpPr>
              <p:nvPr/>
            </p:nvSpPr>
            <p:spPr bwMode="auto">
              <a:xfrm rot="10800000" flipH="1">
                <a:off x="4954971"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29" name="Line 4"/>
              <p:cNvSpPr>
                <a:spLocks noChangeShapeType="1"/>
              </p:cNvSpPr>
              <p:nvPr/>
            </p:nvSpPr>
            <p:spPr bwMode="auto">
              <a:xfrm>
                <a:off x="4924233" y="5132479"/>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30" name="Line 5"/>
              <p:cNvSpPr>
                <a:spLocks noChangeShapeType="1"/>
              </p:cNvSpPr>
              <p:nvPr/>
            </p:nvSpPr>
            <p:spPr bwMode="auto">
              <a:xfrm>
                <a:off x="4924233" y="4920225"/>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31" name="Line 6"/>
              <p:cNvSpPr>
                <a:spLocks noChangeShapeType="1"/>
              </p:cNvSpPr>
              <p:nvPr/>
            </p:nvSpPr>
            <p:spPr bwMode="auto">
              <a:xfrm>
                <a:off x="4924233" y="4708766"/>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32" name="Line 7"/>
              <p:cNvSpPr>
                <a:spLocks noChangeShapeType="1"/>
              </p:cNvSpPr>
              <p:nvPr/>
            </p:nvSpPr>
            <p:spPr bwMode="auto">
              <a:xfrm>
                <a:off x="4924233" y="4497307"/>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33" name="Line 8"/>
              <p:cNvSpPr>
                <a:spLocks noChangeShapeType="1"/>
              </p:cNvSpPr>
              <p:nvPr/>
            </p:nvSpPr>
            <p:spPr bwMode="auto">
              <a:xfrm>
                <a:off x="4924233" y="4285053"/>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34" name="Line 9"/>
              <p:cNvSpPr>
                <a:spLocks noChangeShapeType="1"/>
              </p:cNvSpPr>
              <p:nvPr/>
            </p:nvSpPr>
            <p:spPr bwMode="auto">
              <a:xfrm>
                <a:off x="4924233" y="4073594"/>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35" name="Line 10"/>
              <p:cNvSpPr>
                <a:spLocks noChangeShapeType="1"/>
              </p:cNvSpPr>
              <p:nvPr/>
            </p:nvSpPr>
            <p:spPr bwMode="auto">
              <a:xfrm rot="10800000" flipH="1">
                <a:off x="6364698"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36" name="Line 11"/>
              <p:cNvSpPr>
                <a:spLocks noChangeShapeType="1"/>
              </p:cNvSpPr>
              <p:nvPr/>
            </p:nvSpPr>
            <p:spPr bwMode="auto">
              <a:xfrm rot="10800000" flipH="1">
                <a:off x="6082753"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37" name="Line 12"/>
              <p:cNvSpPr>
                <a:spLocks noChangeShapeType="1"/>
              </p:cNvSpPr>
              <p:nvPr/>
            </p:nvSpPr>
            <p:spPr bwMode="auto">
              <a:xfrm rot="10800000" flipH="1">
                <a:off x="5800807"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38" name="Line 13"/>
              <p:cNvSpPr>
                <a:spLocks noChangeShapeType="1"/>
              </p:cNvSpPr>
              <p:nvPr/>
            </p:nvSpPr>
            <p:spPr bwMode="auto">
              <a:xfrm rot="10800000" flipH="1">
                <a:off x="5518862"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39" name="Line 14"/>
              <p:cNvSpPr>
                <a:spLocks noChangeShapeType="1"/>
              </p:cNvSpPr>
              <p:nvPr/>
            </p:nvSpPr>
            <p:spPr bwMode="auto">
              <a:xfrm rot="10800000" flipH="1">
                <a:off x="5236916"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40" name="AutoShape 15"/>
              <p:cNvSpPr>
                <a:spLocks/>
              </p:cNvSpPr>
              <p:nvPr/>
            </p:nvSpPr>
            <p:spPr bwMode="auto">
              <a:xfrm>
                <a:off x="8658261" y="4038616"/>
                <a:ext cx="1447885" cy="1092273"/>
              </a:xfrm>
              <a:custGeom>
                <a:avLst/>
                <a:gdLst/>
                <a:ahLst/>
                <a:cxnLst/>
                <a:rect l="0" t="0" r="r" b="b"/>
                <a:pathLst>
                  <a:path w="21600" h="21600">
                    <a:moveTo>
                      <a:pt x="0" y="0"/>
                    </a:moveTo>
                    <a:lnTo>
                      <a:pt x="0" y="21600"/>
                    </a:lnTo>
                    <a:lnTo>
                      <a:pt x="21600" y="21600"/>
                    </a:lnTo>
                  </a:path>
                </a:pathLst>
              </a:cu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41" name="Line 16"/>
              <p:cNvSpPr>
                <a:spLocks noChangeShapeType="1"/>
              </p:cNvSpPr>
              <p:nvPr/>
            </p:nvSpPr>
            <p:spPr bwMode="auto">
              <a:xfrm rot="10800000" flipH="1">
                <a:off x="8658261"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42" name="Line 22"/>
              <p:cNvSpPr>
                <a:spLocks noChangeShapeType="1"/>
              </p:cNvSpPr>
              <p:nvPr/>
            </p:nvSpPr>
            <p:spPr bwMode="auto">
              <a:xfrm>
                <a:off x="8627523" y="5132479"/>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43" name="Line 28"/>
              <p:cNvSpPr>
                <a:spLocks noChangeShapeType="1"/>
              </p:cNvSpPr>
              <p:nvPr/>
            </p:nvSpPr>
            <p:spPr bwMode="auto">
              <a:xfrm>
                <a:off x="8627523" y="4920225"/>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44" name="Line 29"/>
              <p:cNvSpPr>
                <a:spLocks noChangeShapeType="1"/>
              </p:cNvSpPr>
              <p:nvPr/>
            </p:nvSpPr>
            <p:spPr bwMode="auto">
              <a:xfrm>
                <a:off x="8627523" y="4708766"/>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45" name="Line 30"/>
              <p:cNvSpPr>
                <a:spLocks noChangeShapeType="1"/>
              </p:cNvSpPr>
              <p:nvPr/>
            </p:nvSpPr>
            <p:spPr bwMode="auto">
              <a:xfrm>
                <a:off x="8627523" y="4497307"/>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46" name="Line 31"/>
              <p:cNvSpPr>
                <a:spLocks noChangeShapeType="1"/>
              </p:cNvSpPr>
              <p:nvPr/>
            </p:nvSpPr>
            <p:spPr bwMode="auto">
              <a:xfrm>
                <a:off x="8627523" y="4285053"/>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47" name="Line 32"/>
              <p:cNvSpPr>
                <a:spLocks noChangeShapeType="1"/>
              </p:cNvSpPr>
              <p:nvPr/>
            </p:nvSpPr>
            <p:spPr bwMode="auto">
              <a:xfrm>
                <a:off x="8627523" y="4073594"/>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48" name="Line 33"/>
              <p:cNvSpPr>
                <a:spLocks noChangeShapeType="1"/>
              </p:cNvSpPr>
              <p:nvPr/>
            </p:nvSpPr>
            <p:spPr bwMode="auto">
              <a:xfrm rot="10800000" flipH="1">
                <a:off x="10067988"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49" name="Line 34"/>
              <p:cNvSpPr>
                <a:spLocks noChangeShapeType="1"/>
              </p:cNvSpPr>
              <p:nvPr/>
            </p:nvSpPr>
            <p:spPr bwMode="auto">
              <a:xfrm rot="10800000" flipH="1">
                <a:off x="9786043"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50" name="Line 35"/>
              <p:cNvSpPr>
                <a:spLocks noChangeShapeType="1"/>
              </p:cNvSpPr>
              <p:nvPr/>
            </p:nvSpPr>
            <p:spPr bwMode="auto">
              <a:xfrm rot="10800000" flipH="1">
                <a:off x="9504097"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51" name="Line 36"/>
              <p:cNvSpPr>
                <a:spLocks noChangeShapeType="1"/>
              </p:cNvSpPr>
              <p:nvPr/>
            </p:nvSpPr>
            <p:spPr bwMode="auto">
              <a:xfrm rot="10800000" flipH="1">
                <a:off x="9222152"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52" name="Line 37"/>
              <p:cNvSpPr>
                <a:spLocks noChangeShapeType="1"/>
              </p:cNvSpPr>
              <p:nvPr/>
            </p:nvSpPr>
            <p:spPr bwMode="auto">
              <a:xfrm rot="10800000" flipH="1">
                <a:off x="8940206"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53" name="AutoShape 2"/>
              <p:cNvSpPr>
                <a:spLocks/>
              </p:cNvSpPr>
              <p:nvPr/>
            </p:nvSpPr>
            <p:spPr bwMode="auto">
              <a:xfrm>
                <a:off x="6764757" y="4038616"/>
                <a:ext cx="1447885" cy="1092273"/>
              </a:xfrm>
              <a:custGeom>
                <a:avLst/>
                <a:gdLst/>
                <a:ahLst/>
                <a:cxnLst/>
                <a:rect l="0" t="0" r="r" b="b"/>
                <a:pathLst>
                  <a:path w="21600" h="21600">
                    <a:moveTo>
                      <a:pt x="0" y="0"/>
                    </a:moveTo>
                    <a:lnTo>
                      <a:pt x="0" y="21600"/>
                    </a:lnTo>
                    <a:lnTo>
                      <a:pt x="21600" y="21600"/>
                    </a:lnTo>
                  </a:path>
                </a:pathLst>
              </a:cu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54" name="Line 17"/>
              <p:cNvSpPr>
                <a:spLocks noChangeShapeType="1"/>
              </p:cNvSpPr>
              <p:nvPr/>
            </p:nvSpPr>
            <p:spPr bwMode="auto">
              <a:xfrm rot="10800000" flipH="1">
                <a:off x="6761578"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55" name="Line 18"/>
              <p:cNvSpPr>
                <a:spLocks noChangeShapeType="1"/>
              </p:cNvSpPr>
              <p:nvPr/>
            </p:nvSpPr>
            <p:spPr bwMode="auto">
              <a:xfrm rot="10800000" flipH="1">
                <a:off x="7124079"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56" name="Line 19"/>
              <p:cNvSpPr>
                <a:spLocks noChangeShapeType="1"/>
              </p:cNvSpPr>
              <p:nvPr/>
            </p:nvSpPr>
            <p:spPr bwMode="auto">
              <a:xfrm rot="10800000" flipH="1">
                <a:off x="7485520"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57" name="Line 20"/>
              <p:cNvSpPr>
                <a:spLocks noChangeShapeType="1"/>
              </p:cNvSpPr>
              <p:nvPr/>
            </p:nvSpPr>
            <p:spPr bwMode="auto">
              <a:xfrm rot="10800000" flipH="1">
                <a:off x="7848021"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58" name="Line 21"/>
              <p:cNvSpPr>
                <a:spLocks noChangeShapeType="1"/>
              </p:cNvSpPr>
              <p:nvPr/>
            </p:nvSpPr>
            <p:spPr bwMode="auto">
              <a:xfrm rot="10800000" flipH="1">
                <a:off x="8210522"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59" name="Line 23"/>
              <p:cNvSpPr>
                <a:spLocks noChangeShapeType="1"/>
              </p:cNvSpPr>
              <p:nvPr/>
            </p:nvSpPr>
            <p:spPr bwMode="auto">
              <a:xfrm>
                <a:off x="6730839" y="4039411"/>
                <a:ext cx="3073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60" name="Line 24"/>
              <p:cNvSpPr>
                <a:spLocks noChangeShapeType="1"/>
              </p:cNvSpPr>
              <p:nvPr/>
            </p:nvSpPr>
            <p:spPr bwMode="auto">
              <a:xfrm>
                <a:off x="6730839" y="4312877"/>
                <a:ext cx="3073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61" name="Line 25"/>
              <p:cNvSpPr>
                <a:spLocks noChangeShapeType="1"/>
              </p:cNvSpPr>
              <p:nvPr/>
            </p:nvSpPr>
            <p:spPr bwMode="auto">
              <a:xfrm>
                <a:off x="6730839" y="4585547"/>
                <a:ext cx="3073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62" name="Line 26"/>
              <p:cNvSpPr>
                <a:spLocks noChangeShapeType="1"/>
              </p:cNvSpPr>
              <p:nvPr/>
            </p:nvSpPr>
            <p:spPr bwMode="auto">
              <a:xfrm>
                <a:off x="6730839" y="4859013"/>
                <a:ext cx="3073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63" name="Line 27"/>
              <p:cNvSpPr>
                <a:spLocks noChangeShapeType="1"/>
              </p:cNvSpPr>
              <p:nvPr/>
            </p:nvSpPr>
            <p:spPr bwMode="auto">
              <a:xfrm>
                <a:off x="6730839" y="5132479"/>
                <a:ext cx="3073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64" name="Line 38"/>
              <p:cNvSpPr>
                <a:spLocks noChangeShapeType="1"/>
              </p:cNvSpPr>
              <p:nvPr/>
            </p:nvSpPr>
            <p:spPr bwMode="auto">
              <a:xfrm>
                <a:off x="6742499" y="5049803"/>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65" name="Line 39"/>
              <p:cNvSpPr>
                <a:spLocks noChangeShapeType="1"/>
              </p:cNvSpPr>
              <p:nvPr/>
            </p:nvSpPr>
            <p:spPr bwMode="auto">
              <a:xfrm>
                <a:off x="6742499" y="5002106"/>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66" name="Line 40"/>
              <p:cNvSpPr>
                <a:spLocks noChangeShapeType="1"/>
              </p:cNvSpPr>
              <p:nvPr/>
            </p:nvSpPr>
            <p:spPr bwMode="auto">
              <a:xfrm>
                <a:off x="6742499" y="4967923"/>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67" name="Line 41"/>
              <p:cNvSpPr>
                <a:spLocks noChangeShapeType="1"/>
              </p:cNvSpPr>
              <p:nvPr/>
            </p:nvSpPr>
            <p:spPr bwMode="auto">
              <a:xfrm>
                <a:off x="6742499" y="4940894"/>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68" name="Line 42"/>
              <p:cNvSpPr>
                <a:spLocks noChangeShapeType="1"/>
              </p:cNvSpPr>
              <p:nvPr/>
            </p:nvSpPr>
            <p:spPr bwMode="auto">
              <a:xfrm>
                <a:off x="6742499" y="4919430"/>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69" name="Line 43"/>
              <p:cNvSpPr>
                <a:spLocks noChangeShapeType="1"/>
              </p:cNvSpPr>
              <p:nvPr/>
            </p:nvSpPr>
            <p:spPr bwMode="auto">
              <a:xfrm>
                <a:off x="6742499" y="4901146"/>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70" name="Line 44"/>
              <p:cNvSpPr>
                <a:spLocks noChangeShapeType="1"/>
              </p:cNvSpPr>
              <p:nvPr/>
            </p:nvSpPr>
            <p:spPr bwMode="auto">
              <a:xfrm>
                <a:off x="6742499" y="488524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71" name="Line 45"/>
              <p:cNvSpPr>
                <a:spLocks noChangeShapeType="1"/>
              </p:cNvSpPr>
              <p:nvPr/>
            </p:nvSpPr>
            <p:spPr bwMode="auto">
              <a:xfrm>
                <a:off x="6742499" y="4871733"/>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72" name="Line 46"/>
              <p:cNvSpPr>
                <a:spLocks noChangeShapeType="1"/>
              </p:cNvSpPr>
              <p:nvPr/>
            </p:nvSpPr>
            <p:spPr bwMode="auto">
              <a:xfrm flipH="1">
                <a:off x="6870752"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73" name="Line 47"/>
              <p:cNvSpPr>
                <a:spLocks noChangeShapeType="1"/>
              </p:cNvSpPr>
              <p:nvPr/>
            </p:nvSpPr>
            <p:spPr bwMode="auto">
              <a:xfrm flipH="1">
                <a:off x="6934348"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74" name="Line 48"/>
              <p:cNvSpPr>
                <a:spLocks noChangeShapeType="1"/>
              </p:cNvSpPr>
              <p:nvPr/>
            </p:nvSpPr>
            <p:spPr bwMode="auto">
              <a:xfrm flipH="1">
                <a:off x="6979926"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75" name="Line 49"/>
              <p:cNvSpPr>
                <a:spLocks noChangeShapeType="1"/>
              </p:cNvSpPr>
              <p:nvPr/>
            </p:nvSpPr>
            <p:spPr bwMode="auto">
              <a:xfrm flipH="1">
                <a:off x="7014904"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76" name="Line 50"/>
              <p:cNvSpPr>
                <a:spLocks noChangeShapeType="1"/>
              </p:cNvSpPr>
              <p:nvPr/>
            </p:nvSpPr>
            <p:spPr bwMode="auto">
              <a:xfrm flipH="1">
                <a:off x="7043523"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77" name="Line 51"/>
              <p:cNvSpPr>
                <a:spLocks noChangeShapeType="1"/>
              </p:cNvSpPr>
              <p:nvPr/>
            </p:nvSpPr>
            <p:spPr bwMode="auto">
              <a:xfrm flipH="1">
                <a:off x="7067901"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78" name="Line 52"/>
              <p:cNvSpPr>
                <a:spLocks noChangeShapeType="1"/>
              </p:cNvSpPr>
              <p:nvPr/>
            </p:nvSpPr>
            <p:spPr bwMode="auto">
              <a:xfrm flipH="1">
                <a:off x="7088041" y="5132479"/>
                <a:ext cx="106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79" name="Line 53"/>
              <p:cNvSpPr>
                <a:spLocks noChangeShapeType="1"/>
              </p:cNvSpPr>
              <p:nvPr/>
            </p:nvSpPr>
            <p:spPr bwMode="auto">
              <a:xfrm flipH="1">
                <a:off x="7107120"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80" name="Line 54"/>
              <p:cNvSpPr>
                <a:spLocks noChangeShapeType="1"/>
              </p:cNvSpPr>
              <p:nvPr/>
            </p:nvSpPr>
            <p:spPr bwMode="auto">
              <a:xfrm flipH="1">
                <a:off x="7232193"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81" name="Line 55"/>
              <p:cNvSpPr>
                <a:spLocks noChangeShapeType="1"/>
              </p:cNvSpPr>
              <p:nvPr/>
            </p:nvSpPr>
            <p:spPr bwMode="auto">
              <a:xfrm flipH="1">
                <a:off x="7296850"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82" name="Line 56"/>
              <p:cNvSpPr>
                <a:spLocks noChangeShapeType="1"/>
              </p:cNvSpPr>
              <p:nvPr/>
            </p:nvSpPr>
            <p:spPr bwMode="auto">
              <a:xfrm flipH="1">
                <a:off x="7341367"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83" name="Line 57"/>
              <p:cNvSpPr>
                <a:spLocks noChangeShapeType="1"/>
              </p:cNvSpPr>
              <p:nvPr/>
            </p:nvSpPr>
            <p:spPr bwMode="auto">
              <a:xfrm flipH="1">
                <a:off x="7376346"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84" name="Line 58"/>
              <p:cNvSpPr>
                <a:spLocks noChangeShapeType="1"/>
              </p:cNvSpPr>
              <p:nvPr/>
            </p:nvSpPr>
            <p:spPr bwMode="auto">
              <a:xfrm flipH="1">
                <a:off x="7404964" y="5132479"/>
                <a:ext cx="106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85" name="Line 59"/>
              <p:cNvSpPr>
                <a:spLocks noChangeShapeType="1"/>
              </p:cNvSpPr>
              <p:nvPr/>
            </p:nvSpPr>
            <p:spPr bwMode="auto">
              <a:xfrm flipH="1">
                <a:off x="7429343"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86" name="Line 60"/>
              <p:cNvSpPr>
                <a:spLocks noChangeShapeType="1"/>
              </p:cNvSpPr>
              <p:nvPr/>
            </p:nvSpPr>
            <p:spPr bwMode="auto">
              <a:xfrm flipH="1">
                <a:off x="7450542"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87" name="Line 61"/>
              <p:cNvSpPr>
                <a:spLocks noChangeShapeType="1"/>
              </p:cNvSpPr>
              <p:nvPr/>
            </p:nvSpPr>
            <p:spPr bwMode="auto">
              <a:xfrm flipH="1">
                <a:off x="7469621"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88" name="Line 62"/>
              <p:cNvSpPr>
                <a:spLocks noChangeShapeType="1"/>
              </p:cNvSpPr>
              <p:nvPr/>
            </p:nvSpPr>
            <p:spPr bwMode="auto">
              <a:xfrm flipH="1">
                <a:off x="7594694"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89" name="Line 63"/>
              <p:cNvSpPr>
                <a:spLocks noChangeShapeType="1"/>
              </p:cNvSpPr>
              <p:nvPr/>
            </p:nvSpPr>
            <p:spPr bwMode="auto">
              <a:xfrm flipH="1">
                <a:off x="7658291"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90" name="Line 64"/>
              <p:cNvSpPr>
                <a:spLocks noChangeShapeType="1"/>
              </p:cNvSpPr>
              <p:nvPr/>
            </p:nvSpPr>
            <p:spPr bwMode="auto">
              <a:xfrm flipH="1">
                <a:off x="7703868"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91" name="Line 65"/>
              <p:cNvSpPr>
                <a:spLocks noChangeShapeType="1"/>
              </p:cNvSpPr>
              <p:nvPr/>
            </p:nvSpPr>
            <p:spPr bwMode="auto">
              <a:xfrm flipH="1">
                <a:off x="7738847"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92" name="Line 66"/>
              <p:cNvSpPr>
                <a:spLocks noChangeShapeType="1"/>
              </p:cNvSpPr>
              <p:nvPr/>
            </p:nvSpPr>
            <p:spPr bwMode="auto">
              <a:xfrm flipH="1">
                <a:off x="7767465"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93" name="Line 67"/>
              <p:cNvSpPr>
                <a:spLocks noChangeShapeType="1"/>
              </p:cNvSpPr>
              <p:nvPr/>
            </p:nvSpPr>
            <p:spPr bwMode="auto">
              <a:xfrm flipH="1">
                <a:off x="7791844"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94" name="Line 68"/>
              <p:cNvSpPr>
                <a:spLocks noChangeShapeType="1"/>
              </p:cNvSpPr>
              <p:nvPr/>
            </p:nvSpPr>
            <p:spPr bwMode="auto">
              <a:xfrm flipH="1">
                <a:off x="7813043"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95" name="Line 69"/>
              <p:cNvSpPr>
                <a:spLocks noChangeShapeType="1"/>
              </p:cNvSpPr>
              <p:nvPr/>
            </p:nvSpPr>
            <p:spPr bwMode="auto">
              <a:xfrm flipH="1">
                <a:off x="7831062"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96" name="Line 70"/>
              <p:cNvSpPr>
                <a:spLocks noChangeShapeType="1"/>
              </p:cNvSpPr>
              <p:nvPr/>
            </p:nvSpPr>
            <p:spPr bwMode="auto">
              <a:xfrm flipH="1">
                <a:off x="7957196"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97" name="Line 71"/>
              <p:cNvSpPr>
                <a:spLocks noChangeShapeType="1"/>
              </p:cNvSpPr>
              <p:nvPr/>
            </p:nvSpPr>
            <p:spPr bwMode="auto">
              <a:xfrm flipH="1">
                <a:off x="8020792"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98" name="Line 72"/>
              <p:cNvSpPr>
                <a:spLocks noChangeShapeType="1"/>
              </p:cNvSpPr>
              <p:nvPr/>
            </p:nvSpPr>
            <p:spPr bwMode="auto">
              <a:xfrm flipH="1">
                <a:off x="8066370"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799" name="Line 73"/>
              <p:cNvSpPr>
                <a:spLocks noChangeShapeType="1"/>
              </p:cNvSpPr>
              <p:nvPr/>
            </p:nvSpPr>
            <p:spPr bwMode="auto">
              <a:xfrm flipH="1">
                <a:off x="8101348"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00" name="Line 74"/>
              <p:cNvSpPr>
                <a:spLocks noChangeShapeType="1"/>
              </p:cNvSpPr>
              <p:nvPr/>
            </p:nvSpPr>
            <p:spPr bwMode="auto">
              <a:xfrm flipH="1">
                <a:off x="8129966"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01" name="Line 75"/>
              <p:cNvSpPr>
                <a:spLocks noChangeShapeType="1"/>
              </p:cNvSpPr>
              <p:nvPr/>
            </p:nvSpPr>
            <p:spPr bwMode="auto">
              <a:xfrm flipH="1">
                <a:off x="8154345"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02" name="Line 76"/>
              <p:cNvSpPr>
                <a:spLocks noChangeShapeType="1"/>
              </p:cNvSpPr>
              <p:nvPr/>
            </p:nvSpPr>
            <p:spPr bwMode="auto">
              <a:xfrm flipH="1">
                <a:off x="8175544"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03" name="Line 77"/>
              <p:cNvSpPr>
                <a:spLocks noChangeShapeType="1"/>
              </p:cNvSpPr>
              <p:nvPr/>
            </p:nvSpPr>
            <p:spPr bwMode="auto">
              <a:xfrm flipH="1">
                <a:off x="8193563"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04" name="Line 78"/>
              <p:cNvSpPr>
                <a:spLocks noChangeShapeType="1"/>
              </p:cNvSpPr>
              <p:nvPr/>
            </p:nvSpPr>
            <p:spPr bwMode="auto">
              <a:xfrm>
                <a:off x="6742499" y="4776338"/>
                <a:ext cx="19079" cy="795"/>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05" name="Line 79"/>
              <p:cNvSpPr>
                <a:spLocks noChangeShapeType="1"/>
              </p:cNvSpPr>
              <p:nvPr/>
            </p:nvSpPr>
            <p:spPr bwMode="auto">
              <a:xfrm>
                <a:off x="6742499" y="4728640"/>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06" name="Line 80"/>
              <p:cNvSpPr>
                <a:spLocks noChangeShapeType="1"/>
              </p:cNvSpPr>
              <p:nvPr/>
            </p:nvSpPr>
            <p:spPr bwMode="auto">
              <a:xfrm>
                <a:off x="6742499" y="469445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07" name="Line 81"/>
              <p:cNvSpPr>
                <a:spLocks noChangeShapeType="1"/>
              </p:cNvSpPr>
              <p:nvPr/>
            </p:nvSpPr>
            <p:spPr bwMode="auto">
              <a:xfrm>
                <a:off x="6742499" y="4668223"/>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08" name="Line 82"/>
              <p:cNvSpPr>
                <a:spLocks noChangeShapeType="1"/>
              </p:cNvSpPr>
              <p:nvPr/>
            </p:nvSpPr>
            <p:spPr bwMode="auto">
              <a:xfrm>
                <a:off x="6742499" y="4646760"/>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09" name="Line 83"/>
              <p:cNvSpPr>
                <a:spLocks noChangeShapeType="1"/>
              </p:cNvSpPr>
              <p:nvPr/>
            </p:nvSpPr>
            <p:spPr bwMode="auto">
              <a:xfrm>
                <a:off x="6742499" y="4628475"/>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10" name="Line 84"/>
              <p:cNvSpPr>
                <a:spLocks noChangeShapeType="1"/>
              </p:cNvSpPr>
              <p:nvPr/>
            </p:nvSpPr>
            <p:spPr bwMode="auto">
              <a:xfrm>
                <a:off x="6742499" y="4612576"/>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11" name="Line 85"/>
              <p:cNvSpPr>
                <a:spLocks noChangeShapeType="1"/>
              </p:cNvSpPr>
              <p:nvPr/>
            </p:nvSpPr>
            <p:spPr bwMode="auto">
              <a:xfrm>
                <a:off x="6742499" y="459826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12" name="Line 86"/>
              <p:cNvSpPr>
                <a:spLocks noChangeShapeType="1"/>
              </p:cNvSpPr>
              <p:nvPr/>
            </p:nvSpPr>
            <p:spPr bwMode="auto">
              <a:xfrm>
                <a:off x="6742499" y="450366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13" name="Line 87"/>
              <p:cNvSpPr>
                <a:spLocks noChangeShapeType="1"/>
              </p:cNvSpPr>
              <p:nvPr/>
            </p:nvSpPr>
            <p:spPr bwMode="auto">
              <a:xfrm>
                <a:off x="6742499" y="4455174"/>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14" name="Line 88"/>
              <p:cNvSpPr>
                <a:spLocks noChangeShapeType="1"/>
              </p:cNvSpPr>
              <p:nvPr/>
            </p:nvSpPr>
            <p:spPr bwMode="auto">
              <a:xfrm>
                <a:off x="6742499" y="4420991"/>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15" name="Line 89"/>
              <p:cNvSpPr>
                <a:spLocks noChangeShapeType="1"/>
              </p:cNvSpPr>
              <p:nvPr/>
            </p:nvSpPr>
            <p:spPr bwMode="auto">
              <a:xfrm>
                <a:off x="6742499" y="439475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16" name="Line 90"/>
              <p:cNvSpPr>
                <a:spLocks noChangeShapeType="1"/>
              </p:cNvSpPr>
              <p:nvPr/>
            </p:nvSpPr>
            <p:spPr bwMode="auto">
              <a:xfrm>
                <a:off x="6742499" y="4373294"/>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17" name="Line 91"/>
              <p:cNvSpPr>
                <a:spLocks noChangeShapeType="1"/>
              </p:cNvSpPr>
              <p:nvPr/>
            </p:nvSpPr>
            <p:spPr bwMode="auto">
              <a:xfrm>
                <a:off x="6742499" y="4355009"/>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18" name="Line 92"/>
              <p:cNvSpPr>
                <a:spLocks noChangeShapeType="1"/>
              </p:cNvSpPr>
              <p:nvPr/>
            </p:nvSpPr>
            <p:spPr bwMode="auto">
              <a:xfrm>
                <a:off x="6742499" y="4339110"/>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19" name="Line 93"/>
              <p:cNvSpPr>
                <a:spLocks noChangeShapeType="1"/>
              </p:cNvSpPr>
              <p:nvPr/>
            </p:nvSpPr>
            <p:spPr bwMode="auto">
              <a:xfrm>
                <a:off x="6742499" y="4324801"/>
                <a:ext cx="19079" cy="795"/>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20" name="Line 94"/>
              <p:cNvSpPr>
                <a:spLocks noChangeShapeType="1"/>
              </p:cNvSpPr>
              <p:nvPr/>
            </p:nvSpPr>
            <p:spPr bwMode="auto">
              <a:xfrm>
                <a:off x="6742499" y="4230201"/>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21" name="Line 95"/>
              <p:cNvSpPr>
                <a:spLocks noChangeShapeType="1"/>
              </p:cNvSpPr>
              <p:nvPr/>
            </p:nvSpPr>
            <p:spPr bwMode="auto">
              <a:xfrm>
                <a:off x="6742499" y="4182504"/>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22" name="Line 96"/>
              <p:cNvSpPr>
                <a:spLocks noChangeShapeType="1"/>
              </p:cNvSpPr>
              <p:nvPr/>
            </p:nvSpPr>
            <p:spPr bwMode="auto">
              <a:xfrm>
                <a:off x="6742499" y="4148320"/>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23" name="Line 97"/>
              <p:cNvSpPr>
                <a:spLocks noChangeShapeType="1"/>
              </p:cNvSpPr>
              <p:nvPr/>
            </p:nvSpPr>
            <p:spPr bwMode="auto">
              <a:xfrm>
                <a:off x="6742499" y="412208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24" name="Line 98"/>
              <p:cNvSpPr>
                <a:spLocks noChangeShapeType="1"/>
              </p:cNvSpPr>
              <p:nvPr/>
            </p:nvSpPr>
            <p:spPr bwMode="auto">
              <a:xfrm>
                <a:off x="6742499" y="4099828"/>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25" name="Line 99"/>
              <p:cNvSpPr>
                <a:spLocks noChangeShapeType="1"/>
              </p:cNvSpPr>
              <p:nvPr/>
            </p:nvSpPr>
            <p:spPr bwMode="auto">
              <a:xfrm>
                <a:off x="6742499" y="4081544"/>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26" name="Line 100"/>
              <p:cNvSpPr>
                <a:spLocks noChangeShapeType="1"/>
              </p:cNvSpPr>
              <p:nvPr/>
            </p:nvSpPr>
            <p:spPr bwMode="auto">
              <a:xfrm>
                <a:off x="6742499" y="4065645"/>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27" name="Line 101"/>
              <p:cNvSpPr>
                <a:spLocks noChangeShapeType="1"/>
              </p:cNvSpPr>
              <p:nvPr/>
            </p:nvSpPr>
            <p:spPr bwMode="auto">
              <a:xfrm>
                <a:off x="6742499" y="4052131"/>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28" name="AutoShape 102"/>
              <p:cNvSpPr>
                <a:spLocks/>
              </p:cNvSpPr>
              <p:nvPr/>
            </p:nvSpPr>
            <p:spPr bwMode="auto">
              <a:xfrm>
                <a:off x="10488957" y="4038616"/>
                <a:ext cx="1447885" cy="1092273"/>
              </a:xfrm>
              <a:custGeom>
                <a:avLst/>
                <a:gdLst/>
                <a:ahLst/>
                <a:cxnLst/>
                <a:rect l="0" t="0" r="r" b="b"/>
                <a:pathLst>
                  <a:path w="21600" h="21600">
                    <a:moveTo>
                      <a:pt x="0" y="0"/>
                    </a:moveTo>
                    <a:lnTo>
                      <a:pt x="0" y="21600"/>
                    </a:lnTo>
                    <a:lnTo>
                      <a:pt x="21600" y="21600"/>
                    </a:lnTo>
                  </a:path>
                </a:pathLst>
              </a:cu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29" name="Line 103"/>
              <p:cNvSpPr>
                <a:spLocks noChangeShapeType="1"/>
              </p:cNvSpPr>
              <p:nvPr/>
            </p:nvSpPr>
            <p:spPr bwMode="auto">
              <a:xfrm rot="10800000" flipH="1">
                <a:off x="10488957" y="5132479"/>
                <a:ext cx="106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30" name="Line 104"/>
              <p:cNvSpPr>
                <a:spLocks noChangeShapeType="1"/>
              </p:cNvSpPr>
              <p:nvPr/>
            </p:nvSpPr>
            <p:spPr bwMode="auto">
              <a:xfrm rot="10800000" flipH="1">
                <a:off x="10851458"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31" name="Line 105"/>
              <p:cNvSpPr>
                <a:spLocks noChangeShapeType="1"/>
              </p:cNvSpPr>
              <p:nvPr/>
            </p:nvSpPr>
            <p:spPr bwMode="auto">
              <a:xfrm rot="10800000" flipH="1">
                <a:off x="11213959"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32" name="Line 106"/>
              <p:cNvSpPr>
                <a:spLocks noChangeShapeType="1"/>
              </p:cNvSpPr>
              <p:nvPr/>
            </p:nvSpPr>
            <p:spPr bwMode="auto">
              <a:xfrm rot="10800000" flipH="1">
                <a:off x="11576460"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33" name="Line 107"/>
              <p:cNvSpPr>
                <a:spLocks noChangeShapeType="1"/>
              </p:cNvSpPr>
              <p:nvPr/>
            </p:nvSpPr>
            <p:spPr bwMode="auto">
              <a:xfrm rot="10800000" flipH="1">
                <a:off x="11937902" y="5132479"/>
                <a:ext cx="0" cy="23054"/>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34" name="Line 108"/>
              <p:cNvSpPr>
                <a:spLocks noChangeShapeType="1"/>
              </p:cNvSpPr>
              <p:nvPr/>
            </p:nvSpPr>
            <p:spPr bwMode="auto">
              <a:xfrm>
                <a:off x="10457159" y="4039411"/>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35" name="Line 109"/>
              <p:cNvSpPr>
                <a:spLocks noChangeShapeType="1"/>
              </p:cNvSpPr>
              <p:nvPr/>
            </p:nvSpPr>
            <p:spPr bwMode="auto">
              <a:xfrm>
                <a:off x="10457159" y="4312877"/>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36" name="Line 110"/>
              <p:cNvSpPr>
                <a:spLocks noChangeShapeType="1"/>
              </p:cNvSpPr>
              <p:nvPr/>
            </p:nvSpPr>
            <p:spPr bwMode="auto">
              <a:xfrm>
                <a:off x="10457159" y="4585547"/>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37" name="Line 111"/>
              <p:cNvSpPr>
                <a:spLocks noChangeShapeType="1"/>
              </p:cNvSpPr>
              <p:nvPr/>
            </p:nvSpPr>
            <p:spPr bwMode="auto">
              <a:xfrm>
                <a:off x="10457159" y="4859013"/>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38" name="Line 112"/>
              <p:cNvSpPr>
                <a:spLocks noChangeShapeType="1"/>
              </p:cNvSpPr>
              <p:nvPr/>
            </p:nvSpPr>
            <p:spPr bwMode="auto">
              <a:xfrm>
                <a:off x="10457159" y="5132479"/>
                <a:ext cx="30738"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39" name="Line 113"/>
              <p:cNvSpPr>
                <a:spLocks noChangeShapeType="1"/>
              </p:cNvSpPr>
              <p:nvPr/>
            </p:nvSpPr>
            <p:spPr bwMode="auto">
              <a:xfrm>
                <a:off x="10468818" y="5049803"/>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40" name="Line 114"/>
              <p:cNvSpPr>
                <a:spLocks noChangeShapeType="1"/>
              </p:cNvSpPr>
              <p:nvPr/>
            </p:nvSpPr>
            <p:spPr bwMode="auto">
              <a:xfrm>
                <a:off x="10468818" y="5002106"/>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41" name="Line 115"/>
              <p:cNvSpPr>
                <a:spLocks noChangeShapeType="1"/>
              </p:cNvSpPr>
              <p:nvPr/>
            </p:nvSpPr>
            <p:spPr bwMode="auto">
              <a:xfrm>
                <a:off x="10468818" y="4967923"/>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42" name="Line 116"/>
              <p:cNvSpPr>
                <a:spLocks noChangeShapeType="1"/>
              </p:cNvSpPr>
              <p:nvPr/>
            </p:nvSpPr>
            <p:spPr bwMode="auto">
              <a:xfrm>
                <a:off x="10468818" y="4940894"/>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43" name="Line 117"/>
              <p:cNvSpPr>
                <a:spLocks noChangeShapeType="1"/>
              </p:cNvSpPr>
              <p:nvPr/>
            </p:nvSpPr>
            <p:spPr bwMode="auto">
              <a:xfrm>
                <a:off x="10468818" y="4919430"/>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44" name="Line 118"/>
              <p:cNvSpPr>
                <a:spLocks noChangeShapeType="1"/>
              </p:cNvSpPr>
              <p:nvPr/>
            </p:nvSpPr>
            <p:spPr bwMode="auto">
              <a:xfrm>
                <a:off x="10468818" y="4901146"/>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45" name="Line 119"/>
              <p:cNvSpPr>
                <a:spLocks noChangeShapeType="1"/>
              </p:cNvSpPr>
              <p:nvPr/>
            </p:nvSpPr>
            <p:spPr bwMode="auto">
              <a:xfrm>
                <a:off x="10468818" y="488524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46" name="Line 120"/>
              <p:cNvSpPr>
                <a:spLocks noChangeShapeType="1"/>
              </p:cNvSpPr>
              <p:nvPr/>
            </p:nvSpPr>
            <p:spPr bwMode="auto">
              <a:xfrm>
                <a:off x="10468818" y="4871733"/>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47" name="Line 121"/>
              <p:cNvSpPr>
                <a:spLocks noChangeShapeType="1"/>
              </p:cNvSpPr>
              <p:nvPr/>
            </p:nvSpPr>
            <p:spPr bwMode="auto">
              <a:xfrm flipH="1">
                <a:off x="10598131"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48" name="Line 122"/>
              <p:cNvSpPr>
                <a:spLocks noChangeShapeType="1"/>
              </p:cNvSpPr>
              <p:nvPr/>
            </p:nvSpPr>
            <p:spPr bwMode="auto">
              <a:xfrm flipH="1">
                <a:off x="10661728" y="5132479"/>
                <a:ext cx="106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49" name="Line 123"/>
              <p:cNvSpPr>
                <a:spLocks noChangeShapeType="1"/>
              </p:cNvSpPr>
              <p:nvPr/>
            </p:nvSpPr>
            <p:spPr bwMode="auto">
              <a:xfrm flipH="1">
                <a:off x="10707305"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50" name="Line 124"/>
              <p:cNvSpPr>
                <a:spLocks noChangeShapeType="1"/>
              </p:cNvSpPr>
              <p:nvPr/>
            </p:nvSpPr>
            <p:spPr bwMode="auto">
              <a:xfrm flipH="1">
                <a:off x="10742284"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51" name="Line 125"/>
              <p:cNvSpPr>
                <a:spLocks noChangeShapeType="1"/>
              </p:cNvSpPr>
              <p:nvPr/>
            </p:nvSpPr>
            <p:spPr bwMode="auto">
              <a:xfrm flipH="1">
                <a:off x="10770902"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52" name="Line 126"/>
              <p:cNvSpPr>
                <a:spLocks noChangeShapeType="1"/>
              </p:cNvSpPr>
              <p:nvPr/>
            </p:nvSpPr>
            <p:spPr bwMode="auto">
              <a:xfrm flipH="1">
                <a:off x="10795281"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53" name="Line 127"/>
              <p:cNvSpPr>
                <a:spLocks noChangeShapeType="1"/>
              </p:cNvSpPr>
              <p:nvPr/>
            </p:nvSpPr>
            <p:spPr bwMode="auto">
              <a:xfrm flipH="1">
                <a:off x="10816480"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54" name="Line 128"/>
              <p:cNvSpPr>
                <a:spLocks noChangeShapeType="1"/>
              </p:cNvSpPr>
              <p:nvPr/>
            </p:nvSpPr>
            <p:spPr bwMode="auto">
              <a:xfrm flipH="1">
                <a:off x="10834499" y="5132479"/>
                <a:ext cx="106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55" name="Line 129"/>
              <p:cNvSpPr>
                <a:spLocks noChangeShapeType="1"/>
              </p:cNvSpPr>
              <p:nvPr/>
            </p:nvSpPr>
            <p:spPr bwMode="auto">
              <a:xfrm flipH="1">
                <a:off x="10960633"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56" name="Line 130"/>
              <p:cNvSpPr>
                <a:spLocks noChangeShapeType="1"/>
              </p:cNvSpPr>
              <p:nvPr/>
            </p:nvSpPr>
            <p:spPr bwMode="auto">
              <a:xfrm flipH="1">
                <a:off x="11024229"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57" name="Line 131"/>
              <p:cNvSpPr>
                <a:spLocks noChangeShapeType="1"/>
              </p:cNvSpPr>
              <p:nvPr/>
            </p:nvSpPr>
            <p:spPr bwMode="auto">
              <a:xfrm flipH="1">
                <a:off x="11069807"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58" name="Line 132"/>
              <p:cNvSpPr>
                <a:spLocks noChangeShapeType="1"/>
              </p:cNvSpPr>
              <p:nvPr/>
            </p:nvSpPr>
            <p:spPr bwMode="auto">
              <a:xfrm flipH="1">
                <a:off x="11104785"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59" name="Line 133"/>
              <p:cNvSpPr>
                <a:spLocks noChangeShapeType="1"/>
              </p:cNvSpPr>
              <p:nvPr/>
            </p:nvSpPr>
            <p:spPr bwMode="auto">
              <a:xfrm flipH="1">
                <a:off x="11133403"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60" name="Line 134"/>
              <p:cNvSpPr>
                <a:spLocks noChangeShapeType="1"/>
              </p:cNvSpPr>
              <p:nvPr/>
            </p:nvSpPr>
            <p:spPr bwMode="auto">
              <a:xfrm flipH="1">
                <a:off x="11157782"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61" name="Line 135"/>
              <p:cNvSpPr>
                <a:spLocks noChangeShapeType="1"/>
              </p:cNvSpPr>
              <p:nvPr/>
            </p:nvSpPr>
            <p:spPr bwMode="auto">
              <a:xfrm flipH="1">
                <a:off x="11178981"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62" name="Line 136"/>
              <p:cNvSpPr>
                <a:spLocks noChangeShapeType="1"/>
              </p:cNvSpPr>
              <p:nvPr/>
            </p:nvSpPr>
            <p:spPr bwMode="auto">
              <a:xfrm flipH="1">
                <a:off x="11197000"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63" name="Line 137"/>
              <p:cNvSpPr>
                <a:spLocks noChangeShapeType="1"/>
              </p:cNvSpPr>
              <p:nvPr/>
            </p:nvSpPr>
            <p:spPr bwMode="auto">
              <a:xfrm flipH="1">
                <a:off x="11323134"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64" name="Line 138"/>
              <p:cNvSpPr>
                <a:spLocks noChangeShapeType="1"/>
              </p:cNvSpPr>
              <p:nvPr/>
            </p:nvSpPr>
            <p:spPr bwMode="auto">
              <a:xfrm flipH="1">
                <a:off x="11386731"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65" name="Line 139"/>
              <p:cNvSpPr>
                <a:spLocks noChangeShapeType="1"/>
              </p:cNvSpPr>
              <p:nvPr/>
            </p:nvSpPr>
            <p:spPr bwMode="auto">
              <a:xfrm flipH="1">
                <a:off x="11432308"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66" name="Line 140"/>
              <p:cNvSpPr>
                <a:spLocks noChangeShapeType="1"/>
              </p:cNvSpPr>
              <p:nvPr/>
            </p:nvSpPr>
            <p:spPr bwMode="auto">
              <a:xfrm flipH="1">
                <a:off x="11467286"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67" name="Line 141"/>
              <p:cNvSpPr>
                <a:spLocks noChangeShapeType="1"/>
              </p:cNvSpPr>
              <p:nvPr/>
            </p:nvSpPr>
            <p:spPr bwMode="auto">
              <a:xfrm flipH="1">
                <a:off x="11495905"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68" name="Line 142"/>
              <p:cNvSpPr>
                <a:spLocks noChangeShapeType="1"/>
              </p:cNvSpPr>
              <p:nvPr/>
            </p:nvSpPr>
            <p:spPr bwMode="auto">
              <a:xfrm flipH="1">
                <a:off x="11520284"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69" name="Line 143"/>
              <p:cNvSpPr>
                <a:spLocks noChangeShapeType="1"/>
              </p:cNvSpPr>
              <p:nvPr/>
            </p:nvSpPr>
            <p:spPr bwMode="auto">
              <a:xfrm flipH="1">
                <a:off x="11540422" y="5132479"/>
                <a:ext cx="106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70" name="Line 144"/>
              <p:cNvSpPr>
                <a:spLocks noChangeShapeType="1"/>
              </p:cNvSpPr>
              <p:nvPr/>
            </p:nvSpPr>
            <p:spPr bwMode="auto">
              <a:xfrm flipH="1">
                <a:off x="11559501"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71" name="Line 145"/>
              <p:cNvSpPr>
                <a:spLocks noChangeShapeType="1"/>
              </p:cNvSpPr>
              <p:nvPr/>
            </p:nvSpPr>
            <p:spPr bwMode="auto">
              <a:xfrm flipH="1">
                <a:off x="11684575" y="5132479"/>
                <a:ext cx="106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72" name="Line 146"/>
              <p:cNvSpPr>
                <a:spLocks noChangeShapeType="1"/>
              </p:cNvSpPr>
              <p:nvPr/>
            </p:nvSpPr>
            <p:spPr bwMode="auto">
              <a:xfrm flipH="1">
                <a:off x="11749232"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73" name="Line 147"/>
              <p:cNvSpPr>
                <a:spLocks noChangeShapeType="1"/>
              </p:cNvSpPr>
              <p:nvPr/>
            </p:nvSpPr>
            <p:spPr bwMode="auto">
              <a:xfrm flipH="1">
                <a:off x="11793749"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74" name="Line 148"/>
              <p:cNvSpPr>
                <a:spLocks noChangeShapeType="1"/>
              </p:cNvSpPr>
              <p:nvPr/>
            </p:nvSpPr>
            <p:spPr bwMode="auto">
              <a:xfrm flipH="1">
                <a:off x="11828727" y="5132479"/>
                <a:ext cx="106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75" name="Line 149"/>
              <p:cNvSpPr>
                <a:spLocks noChangeShapeType="1"/>
              </p:cNvSpPr>
              <p:nvPr/>
            </p:nvSpPr>
            <p:spPr bwMode="auto">
              <a:xfrm flipH="1">
                <a:off x="11857346" y="5132479"/>
                <a:ext cx="106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76" name="Line 150"/>
              <p:cNvSpPr>
                <a:spLocks noChangeShapeType="1"/>
              </p:cNvSpPr>
              <p:nvPr/>
            </p:nvSpPr>
            <p:spPr bwMode="auto">
              <a:xfrm flipH="1">
                <a:off x="11881725"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77" name="Line 151"/>
              <p:cNvSpPr>
                <a:spLocks noChangeShapeType="1"/>
              </p:cNvSpPr>
              <p:nvPr/>
            </p:nvSpPr>
            <p:spPr bwMode="auto">
              <a:xfrm flipH="1">
                <a:off x="11902923"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78" name="Line 152"/>
              <p:cNvSpPr>
                <a:spLocks noChangeShapeType="1"/>
              </p:cNvSpPr>
              <p:nvPr/>
            </p:nvSpPr>
            <p:spPr bwMode="auto">
              <a:xfrm flipH="1">
                <a:off x="11922002" y="5132479"/>
                <a:ext cx="0" cy="14309"/>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79" name="Line 153"/>
              <p:cNvSpPr>
                <a:spLocks noChangeShapeType="1"/>
              </p:cNvSpPr>
              <p:nvPr/>
            </p:nvSpPr>
            <p:spPr bwMode="auto">
              <a:xfrm>
                <a:off x="10468818" y="4776338"/>
                <a:ext cx="19079" cy="795"/>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80" name="Line 154"/>
              <p:cNvSpPr>
                <a:spLocks noChangeShapeType="1"/>
              </p:cNvSpPr>
              <p:nvPr/>
            </p:nvSpPr>
            <p:spPr bwMode="auto">
              <a:xfrm>
                <a:off x="10468818" y="4728640"/>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81" name="Line 155"/>
              <p:cNvSpPr>
                <a:spLocks noChangeShapeType="1"/>
              </p:cNvSpPr>
              <p:nvPr/>
            </p:nvSpPr>
            <p:spPr bwMode="auto">
              <a:xfrm>
                <a:off x="10468818" y="469445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82" name="Line 156"/>
              <p:cNvSpPr>
                <a:spLocks noChangeShapeType="1"/>
              </p:cNvSpPr>
              <p:nvPr/>
            </p:nvSpPr>
            <p:spPr bwMode="auto">
              <a:xfrm>
                <a:off x="10468818" y="4668223"/>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83" name="Line 157"/>
              <p:cNvSpPr>
                <a:spLocks noChangeShapeType="1"/>
              </p:cNvSpPr>
              <p:nvPr/>
            </p:nvSpPr>
            <p:spPr bwMode="auto">
              <a:xfrm>
                <a:off x="10468818" y="4646760"/>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84" name="Line 158"/>
              <p:cNvSpPr>
                <a:spLocks noChangeShapeType="1"/>
              </p:cNvSpPr>
              <p:nvPr/>
            </p:nvSpPr>
            <p:spPr bwMode="auto">
              <a:xfrm>
                <a:off x="10468818" y="4628475"/>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85" name="Line 159"/>
              <p:cNvSpPr>
                <a:spLocks noChangeShapeType="1"/>
              </p:cNvSpPr>
              <p:nvPr/>
            </p:nvSpPr>
            <p:spPr bwMode="auto">
              <a:xfrm>
                <a:off x="10468818" y="4612576"/>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86" name="Line 160"/>
              <p:cNvSpPr>
                <a:spLocks noChangeShapeType="1"/>
              </p:cNvSpPr>
              <p:nvPr/>
            </p:nvSpPr>
            <p:spPr bwMode="auto">
              <a:xfrm>
                <a:off x="10468818" y="459826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87" name="Line 161"/>
              <p:cNvSpPr>
                <a:spLocks noChangeShapeType="1"/>
              </p:cNvSpPr>
              <p:nvPr/>
            </p:nvSpPr>
            <p:spPr bwMode="auto">
              <a:xfrm>
                <a:off x="10468818" y="450366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88" name="Line 162"/>
              <p:cNvSpPr>
                <a:spLocks noChangeShapeType="1"/>
              </p:cNvSpPr>
              <p:nvPr/>
            </p:nvSpPr>
            <p:spPr bwMode="auto">
              <a:xfrm>
                <a:off x="10468818" y="4455174"/>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89" name="Line 163"/>
              <p:cNvSpPr>
                <a:spLocks noChangeShapeType="1"/>
              </p:cNvSpPr>
              <p:nvPr/>
            </p:nvSpPr>
            <p:spPr bwMode="auto">
              <a:xfrm>
                <a:off x="10468818" y="4420991"/>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90" name="Line 164"/>
              <p:cNvSpPr>
                <a:spLocks noChangeShapeType="1"/>
              </p:cNvSpPr>
              <p:nvPr/>
            </p:nvSpPr>
            <p:spPr bwMode="auto">
              <a:xfrm>
                <a:off x="10468818" y="439475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91" name="Line 165"/>
              <p:cNvSpPr>
                <a:spLocks noChangeShapeType="1"/>
              </p:cNvSpPr>
              <p:nvPr/>
            </p:nvSpPr>
            <p:spPr bwMode="auto">
              <a:xfrm>
                <a:off x="10468818" y="4373294"/>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92" name="Line 166"/>
              <p:cNvSpPr>
                <a:spLocks noChangeShapeType="1"/>
              </p:cNvSpPr>
              <p:nvPr/>
            </p:nvSpPr>
            <p:spPr bwMode="auto">
              <a:xfrm>
                <a:off x="10468818" y="4355009"/>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93" name="Line 167"/>
              <p:cNvSpPr>
                <a:spLocks noChangeShapeType="1"/>
              </p:cNvSpPr>
              <p:nvPr/>
            </p:nvSpPr>
            <p:spPr bwMode="auto">
              <a:xfrm>
                <a:off x="10468818" y="4339110"/>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94" name="Line 168"/>
              <p:cNvSpPr>
                <a:spLocks noChangeShapeType="1"/>
              </p:cNvSpPr>
              <p:nvPr/>
            </p:nvSpPr>
            <p:spPr bwMode="auto">
              <a:xfrm>
                <a:off x="10468818" y="4324801"/>
                <a:ext cx="19079" cy="795"/>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95" name="Line 169"/>
              <p:cNvSpPr>
                <a:spLocks noChangeShapeType="1"/>
              </p:cNvSpPr>
              <p:nvPr/>
            </p:nvSpPr>
            <p:spPr bwMode="auto">
              <a:xfrm>
                <a:off x="10468818" y="4230201"/>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96" name="Line 170"/>
              <p:cNvSpPr>
                <a:spLocks noChangeShapeType="1"/>
              </p:cNvSpPr>
              <p:nvPr/>
            </p:nvSpPr>
            <p:spPr bwMode="auto">
              <a:xfrm>
                <a:off x="10468818" y="4182504"/>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97" name="Line 171"/>
              <p:cNvSpPr>
                <a:spLocks noChangeShapeType="1"/>
              </p:cNvSpPr>
              <p:nvPr/>
            </p:nvSpPr>
            <p:spPr bwMode="auto">
              <a:xfrm>
                <a:off x="10468818" y="4148320"/>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98" name="Line 172"/>
              <p:cNvSpPr>
                <a:spLocks noChangeShapeType="1"/>
              </p:cNvSpPr>
              <p:nvPr/>
            </p:nvSpPr>
            <p:spPr bwMode="auto">
              <a:xfrm>
                <a:off x="10468818" y="4122087"/>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899" name="Line 173"/>
              <p:cNvSpPr>
                <a:spLocks noChangeShapeType="1"/>
              </p:cNvSpPr>
              <p:nvPr/>
            </p:nvSpPr>
            <p:spPr bwMode="auto">
              <a:xfrm>
                <a:off x="10468818" y="4099828"/>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00" name="Line 174"/>
              <p:cNvSpPr>
                <a:spLocks noChangeShapeType="1"/>
              </p:cNvSpPr>
              <p:nvPr/>
            </p:nvSpPr>
            <p:spPr bwMode="auto">
              <a:xfrm>
                <a:off x="10468818" y="4081544"/>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01" name="Line 175"/>
              <p:cNvSpPr>
                <a:spLocks noChangeShapeType="1"/>
              </p:cNvSpPr>
              <p:nvPr/>
            </p:nvSpPr>
            <p:spPr bwMode="auto">
              <a:xfrm>
                <a:off x="10468818" y="4065645"/>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02" name="Line 176"/>
              <p:cNvSpPr>
                <a:spLocks noChangeShapeType="1"/>
              </p:cNvSpPr>
              <p:nvPr/>
            </p:nvSpPr>
            <p:spPr bwMode="auto">
              <a:xfrm>
                <a:off x="10468818" y="4052131"/>
                <a:ext cx="19079" cy="0"/>
              </a:xfrm>
              <a:prstGeom prst="line">
                <a:avLst/>
              </a:prstGeom>
              <a:noFill/>
              <a:ln w="9525" cap="sq"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grpSp>
        <p:sp>
          <p:nvSpPr>
            <p:cNvPr id="916" name="TextBox 915"/>
            <p:cNvSpPr txBox="1"/>
            <p:nvPr/>
          </p:nvSpPr>
          <p:spPr>
            <a:xfrm>
              <a:off x="4813936" y="5691161"/>
              <a:ext cx="1724680" cy="195619"/>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del(13q) FISH 0%</a:t>
              </a:r>
            </a:p>
          </p:txBody>
        </p:sp>
        <p:sp>
          <p:nvSpPr>
            <p:cNvPr id="917" name="TextBox 916"/>
            <p:cNvSpPr txBox="1"/>
            <p:nvPr/>
          </p:nvSpPr>
          <p:spPr>
            <a:xfrm>
              <a:off x="6623492" y="5691161"/>
              <a:ext cx="1727235" cy="195619"/>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D34D2B"/>
                  </a:solidFill>
                  <a:effectLst/>
                  <a:uLnTx/>
                  <a:uFillTx/>
                  <a:latin typeface="Calibri"/>
                  <a:ea typeface="MS PGothic" panose="020B0600070205080204" pitchFamily="34" charset="-128"/>
                  <a:cs typeface="+mn-cs"/>
                </a:rPr>
                <a:t>del(13q) FISH 12%</a:t>
              </a:r>
            </a:p>
          </p:txBody>
        </p:sp>
        <p:sp>
          <p:nvSpPr>
            <p:cNvPr id="918" name="TextBox 917"/>
            <p:cNvSpPr txBox="1"/>
            <p:nvPr/>
          </p:nvSpPr>
          <p:spPr>
            <a:xfrm>
              <a:off x="8636373" y="5691161"/>
              <a:ext cx="1732459" cy="195619"/>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del(13q) FISH 0%</a:t>
              </a:r>
            </a:p>
          </p:txBody>
        </p:sp>
        <p:sp>
          <p:nvSpPr>
            <p:cNvPr id="919" name="TextBox 918"/>
            <p:cNvSpPr txBox="1"/>
            <p:nvPr/>
          </p:nvSpPr>
          <p:spPr>
            <a:xfrm>
              <a:off x="10329019" y="5691161"/>
              <a:ext cx="1748683" cy="195619"/>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D34D2B"/>
                  </a:solidFill>
                  <a:effectLst/>
                  <a:uLnTx/>
                  <a:uFillTx/>
                  <a:latin typeface="Calibri"/>
                  <a:ea typeface="MS PGothic" panose="020B0600070205080204" pitchFamily="34" charset="-128"/>
                  <a:cs typeface="+mn-cs"/>
                </a:rPr>
                <a:t>del(13q) FISH 12%</a:t>
              </a:r>
            </a:p>
          </p:txBody>
        </p:sp>
        <p:pic>
          <p:nvPicPr>
            <p:cNvPr id="920" name="Picture 919" descr="s2B 1.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9349" y="5963611"/>
              <a:ext cx="743401" cy="466787"/>
            </a:xfrm>
            <a:prstGeom prst="rect">
              <a:avLst/>
            </a:prstGeom>
          </p:spPr>
        </p:pic>
        <p:pic>
          <p:nvPicPr>
            <p:cNvPr id="921" name="Picture 920" descr="s2B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7681" y="5942000"/>
              <a:ext cx="731876" cy="510008"/>
            </a:xfrm>
            <a:prstGeom prst="rect">
              <a:avLst/>
            </a:prstGeom>
          </p:spPr>
        </p:pic>
        <p:pic>
          <p:nvPicPr>
            <p:cNvPr id="922" name="Picture 921" descr="s2B 3.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2641" y="5963612"/>
              <a:ext cx="743401" cy="462465"/>
            </a:xfrm>
            <a:prstGeom prst="rect">
              <a:avLst/>
            </a:prstGeom>
          </p:spPr>
        </p:pic>
        <p:pic>
          <p:nvPicPr>
            <p:cNvPr id="923" name="Picture 922" descr="s2B 4.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51458" y="5942001"/>
              <a:ext cx="726113" cy="505687"/>
            </a:xfrm>
            <a:prstGeom prst="rect">
              <a:avLst/>
            </a:prstGeom>
          </p:spPr>
        </p:pic>
        <p:sp>
          <p:nvSpPr>
            <p:cNvPr id="924" name="TextBox 923"/>
            <p:cNvSpPr txBox="1"/>
            <p:nvPr/>
          </p:nvSpPr>
          <p:spPr>
            <a:xfrm>
              <a:off x="4701147" y="4028566"/>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1000</a:t>
              </a:r>
            </a:p>
          </p:txBody>
        </p:sp>
        <p:sp>
          <p:nvSpPr>
            <p:cNvPr id="925" name="TextBox 924"/>
            <p:cNvSpPr txBox="1"/>
            <p:nvPr/>
          </p:nvSpPr>
          <p:spPr>
            <a:xfrm>
              <a:off x="4701147" y="4240117"/>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800</a:t>
              </a:r>
            </a:p>
          </p:txBody>
        </p:sp>
        <p:sp>
          <p:nvSpPr>
            <p:cNvPr id="926" name="TextBox 925"/>
            <p:cNvSpPr txBox="1"/>
            <p:nvPr/>
          </p:nvSpPr>
          <p:spPr>
            <a:xfrm>
              <a:off x="4701147" y="4451669"/>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600</a:t>
              </a:r>
            </a:p>
          </p:txBody>
        </p:sp>
        <p:sp>
          <p:nvSpPr>
            <p:cNvPr id="927" name="TextBox 926"/>
            <p:cNvSpPr txBox="1"/>
            <p:nvPr/>
          </p:nvSpPr>
          <p:spPr>
            <a:xfrm>
              <a:off x="4701147" y="4663219"/>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400</a:t>
              </a:r>
            </a:p>
          </p:txBody>
        </p:sp>
        <p:sp>
          <p:nvSpPr>
            <p:cNvPr id="928" name="TextBox 927"/>
            <p:cNvSpPr txBox="1"/>
            <p:nvPr/>
          </p:nvSpPr>
          <p:spPr>
            <a:xfrm>
              <a:off x="4701147" y="4874770"/>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200</a:t>
              </a:r>
            </a:p>
          </p:txBody>
        </p:sp>
        <p:sp>
          <p:nvSpPr>
            <p:cNvPr id="929" name="TextBox 928"/>
            <p:cNvSpPr txBox="1"/>
            <p:nvPr/>
          </p:nvSpPr>
          <p:spPr>
            <a:xfrm>
              <a:off x="4701147" y="5086321"/>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0</a:t>
              </a:r>
            </a:p>
          </p:txBody>
        </p:sp>
        <p:sp>
          <p:nvSpPr>
            <p:cNvPr id="930" name="TextBox 929"/>
            <p:cNvSpPr txBox="1"/>
            <p:nvPr/>
          </p:nvSpPr>
          <p:spPr>
            <a:xfrm>
              <a:off x="6499772" y="4002910"/>
              <a:ext cx="193307"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4</a:t>
              </a:r>
            </a:p>
          </p:txBody>
        </p:sp>
        <p:sp>
          <p:nvSpPr>
            <p:cNvPr id="931" name="TextBox 930"/>
            <p:cNvSpPr txBox="1"/>
            <p:nvPr/>
          </p:nvSpPr>
          <p:spPr>
            <a:xfrm>
              <a:off x="6499772" y="4272437"/>
              <a:ext cx="193307"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3</a:t>
              </a:r>
            </a:p>
          </p:txBody>
        </p:sp>
        <p:sp>
          <p:nvSpPr>
            <p:cNvPr id="932" name="TextBox 931"/>
            <p:cNvSpPr txBox="1"/>
            <p:nvPr/>
          </p:nvSpPr>
          <p:spPr>
            <a:xfrm>
              <a:off x="6499772" y="4545106"/>
              <a:ext cx="193307"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2</a:t>
              </a:r>
            </a:p>
          </p:txBody>
        </p:sp>
        <p:sp>
          <p:nvSpPr>
            <p:cNvPr id="933" name="TextBox 932"/>
            <p:cNvSpPr txBox="1"/>
            <p:nvPr/>
          </p:nvSpPr>
          <p:spPr>
            <a:xfrm>
              <a:off x="6499772" y="4813986"/>
              <a:ext cx="193307"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1</a:t>
              </a:r>
            </a:p>
          </p:txBody>
        </p:sp>
        <p:sp>
          <p:nvSpPr>
            <p:cNvPr id="934" name="TextBox 933"/>
            <p:cNvSpPr txBox="1"/>
            <p:nvPr/>
          </p:nvSpPr>
          <p:spPr>
            <a:xfrm>
              <a:off x="6499772" y="5086321"/>
              <a:ext cx="193307"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0</a:t>
              </a:r>
            </a:p>
          </p:txBody>
        </p:sp>
        <p:sp>
          <p:nvSpPr>
            <p:cNvPr id="935" name="TextBox 934"/>
            <p:cNvSpPr txBox="1"/>
            <p:nvPr/>
          </p:nvSpPr>
          <p:spPr>
            <a:xfrm>
              <a:off x="8416947" y="4028566"/>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1000</a:t>
              </a:r>
            </a:p>
          </p:txBody>
        </p:sp>
        <p:sp>
          <p:nvSpPr>
            <p:cNvPr id="936" name="TextBox 935"/>
            <p:cNvSpPr txBox="1"/>
            <p:nvPr/>
          </p:nvSpPr>
          <p:spPr>
            <a:xfrm>
              <a:off x="8416947" y="4240117"/>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800</a:t>
              </a:r>
            </a:p>
          </p:txBody>
        </p:sp>
        <p:sp>
          <p:nvSpPr>
            <p:cNvPr id="937" name="TextBox 936"/>
            <p:cNvSpPr txBox="1"/>
            <p:nvPr/>
          </p:nvSpPr>
          <p:spPr>
            <a:xfrm>
              <a:off x="8416947" y="4451669"/>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600</a:t>
              </a:r>
            </a:p>
          </p:txBody>
        </p:sp>
        <p:sp>
          <p:nvSpPr>
            <p:cNvPr id="938" name="TextBox 937"/>
            <p:cNvSpPr txBox="1"/>
            <p:nvPr/>
          </p:nvSpPr>
          <p:spPr>
            <a:xfrm>
              <a:off x="8416947" y="4663219"/>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400</a:t>
              </a:r>
            </a:p>
          </p:txBody>
        </p:sp>
        <p:sp>
          <p:nvSpPr>
            <p:cNvPr id="939" name="TextBox 938"/>
            <p:cNvSpPr txBox="1"/>
            <p:nvPr/>
          </p:nvSpPr>
          <p:spPr>
            <a:xfrm>
              <a:off x="8416947" y="4874770"/>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200</a:t>
              </a:r>
            </a:p>
          </p:txBody>
        </p:sp>
        <p:sp>
          <p:nvSpPr>
            <p:cNvPr id="940" name="TextBox 939"/>
            <p:cNvSpPr txBox="1"/>
            <p:nvPr/>
          </p:nvSpPr>
          <p:spPr>
            <a:xfrm>
              <a:off x="8416947" y="5086321"/>
              <a:ext cx="19048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0</a:t>
              </a:r>
            </a:p>
          </p:txBody>
        </p:sp>
        <p:sp>
          <p:nvSpPr>
            <p:cNvPr id="941" name="TextBox 940"/>
            <p:cNvSpPr txBox="1"/>
            <p:nvPr/>
          </p:nvSpPr>
          <p:spPr>
            <a:xfrm>
              <a:off x="10274300" y="4002910"/>
              <a:ext cx="15070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4</a:t>
              </a:r>
            </a:p>
          </p:txBody>
        </p:sp>
        <p:sp>
          <p:nvSpPr>
            <p:cNvPr id="942" name="TextBox 941"/>
            <p:cNvSpPr txBox="1"/>
            <p:nvPr/>
          </p:nvSpPr>
          <p:spPr>
            <a:xfrm>
              <a:off x="10274300" y="4272437"/>
              <a:ext cx="15070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3</a:t>
              </a:r>
            </a:p>
          </p:txBody>
        </p:sp>
        <p:sp>
          <p:nvSpPr>
            <p:cNvPr id="943" name="TextBox 942"/>
            <p:cNvSpPr txBox="1"/>
            <p:nvPr/>
          </p:nvSpPr>
          <p:spPr>
            <a:xfrm>
              <a:off x="10274300" y="4545106"/>
              <a:ext cx="15070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2</a:t>
              </a:r>
            </a:p>
          </p:txBody>
        </p:sp>
        <p:sp>
          <p:nvSpPr>
            <p:cNvPr id="944" name="TextBox 943"/>
            <p:cNvSpPr txBox="1"/>
            <p:nvPr/>
          </p:nvSpPr>
          <p:spPr>
            <a:xfrm>
              <a:off x="10274300" y="4813986"/>
              <a:ext cx="15070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1</a:t>
              </a:r>
            </a:p>
          </p:txBody>
        </p:sp>
        <p:sp>
          <p:nvSpPr>
            <p:cNvPr id="945" name="TextBox 944"/>
            <p:cNvSpPr txBox="1"/>
            <p:nvPr/>
          </p:nvSpPr>
          <p:spPr>
            <a:xfrm>
              <a:off x="10274300" y="5086321"/>
              <a:ext cx="150705" cy="80884"/>
            </a:xfrm>
            <a:prstGeom prst="rect">
              <a:avLst/>
            </a:prstGeom>
            <a:noFill/>
          </p:spPr>
          <p:txBody>
            <a:bodyPr wrap="square" lIns="0" tIns="0" rIns="0" bIns="0" rtlCol="0">
              <a:noAutofit/>
            </a:bodyP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0</a:t>
              </a:r>
            </a:p>
          </p:txBody>
        </p:sp>
        <p:sp>
          <p:nvSpPr>
            <p:cNvPr id="946" name="TextBox 945"/>
            <p:cNvSpPr txBox="1"/>
            <p:nvPr/>
          </p:nvSpPr>
          <p:spPr>
            <a:xfrm>
              <a:off x="6664923" y="5173391"/>
              <a:ext cx="193307"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0</a:t>
              </a:r>
            </a:p>
          </p:txBody>
        </p:sp>
        <p:sp>
          <p:nvSpPr>
            <p:cNvPr id="947" name="TextBox 946"/>
            <p:cNvSpPr txBox="1"/>
            <p:nvPr/>
          </p:nvSpPr>
          <p:spPr>
            <a:xfrm>
              <a:off x="4859730"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0</a:t>
              </a:r>
            </a:p>
          </p:txBody>
        </p:sp>
        <p:sp>
          <p:nvSpPr>
            <p:cNvPr id="948" name="TextBox 947"/>
            <p:cNvSpPr txBox="1"/>
            <p:nvPr/>
          </p:nvSpPr>
          <p:spPr>
            <a:xfrm>
              <a:off x="5142108"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200</a:t>
              </a:r>
            </a:p>
          </p:txBody>
        </p:sp>
        <p:sp>
          <p:nvSpPr>
            <p:cNvPr id="949" name="TextBox 948"/>
            <p:cNvSpPr txBox="1"/>
            <p:nvPr/>
          </p:nvSpPr>
          <p:spPr>
            <a:xfrm>
              <a:off x="5424487"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400</a:t>
              </a:r>
            </a:p>
          </p:txBody>
        </p:sp>
        <p:sp>
          <p:nvSpPr>
            <p:cNvPr id="950" name="TextBox 949"/>
            <p:cNvSpPr txBox="1"/>
            <p:nvPr/>
          </p:nvSpPr>
          <p:spPr>
            <a:xfrm>
              <a:off x="5706866"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600</a:t>
              </a:r>
            </a:p>
          </p:txBody>
        </p:sp>
        <p:sp>
          <p:nvSpPr>
            <p:cNvPr id="951" name="TextBox 950"/>
            <p:cNvSpPr txBox="1"/>
            <p:nvPr/>
          </p:nvSpPr>
          <p:spPr>
            <a:xfrm>
              <a:off x="5989244"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800</a:t>
              </a:r>
            </a:p>
          </p:txBody>
        </p:sp>
        <p:sp>
          <p:nvSpPr>
            <p:cNvPr id="952" name="TextBox 951"/>
            <p:cNvSpPr txBox="1"/>
            <p:nvPr/>
          </p:nvSpPr>
          <p:spPr>
            <a:xfrm>
              <a:off x="6271626"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1000</a:t>
              </a:r>
            </a:p>
          </p:txBody>
        </p:sp>
        <p:sp>
          <p:nvSpPr>
            <p:cNvPr id="953" name="TextBox 952"/>
            <p:cNvSpPr txBox="1"/>
            <p:nvPr/>
          </p:nvSpPr>
          <p:spPr>
            <a:xfrm>
              <a:off x="7027424" y="5173391"/>
              <a:ext cx="193307"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1</a:t>
              </a:r>
            </a:p>
          </p:txBody>
        </p:sp>
        <p:sp>
          <p:nvSpPr>
            <p:cNvPr id="954" name="TextBox 953"/>
            <p:cNvSpPr txBox="1"/>
            <p:nvPr/>
          </p:nvSpPr>
          <p:spPr>
            <a:xfrm>
              <a:off x="7401387" y="5173391"/>
              <a:ext cx="193307"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2</a:t>
              </a:r>
            </a:p>
          </p:txBody>
        </p:sp>
        <p:sp>
          <p:nvSpPr>
            <p:cNvPr id="955" name="TextBox 954"/>
            <p:cNvSpPr txBox="1"/>
            <p:nvPr/>
          </p:nvSpPr>
          <p:spPr>
            <a:xfrm>
              <a:off x="7751367" y="5173391"/>
              <a:ext cx="193307"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3</a:t>
              </a:r>
            </a:p>
          </p:txBody>
        </p:sp>
        <p:sp>
          <p:nvSpPr>
            <p:cNvPr id="956" name="TextBox 955"/>
            <p:cNvSpPr txBox="1"/>
            <p:nvPr/>
          </p:nvSpPr>
          <p:spPr>
            <a:xfrm>
              <a:off x="8115988" y="5173391"/>
              <a:ext cx="193307"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4</a:t>
              </a:r>
            </a:p>
          </p:txBody>
        </p:sp>
        <p:sp>
          <p:nvSpPr>
            <p:cNvPr id="957" name="TextBox 956"/>
            <p:cNvSpPr txBox="1"/>
            <p:nvPr/>
          </p:nvSpPr>
          <p:spPr>
            <a:xfrm>
              <a:off x="8561286"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0</a:t>
              </a:r>
            </a:p>
          </p:txBody>
        </p:sp>
        <p:sp>
          <p:nvSpPr>
            <p:cNvPr id="958" name="TextBox 957"/>
            <p:cNvSpPr txBox="1"/>
            <p:nvPr/>
          </p:nvSpPr>
          <p:spPr>
            <a:xfrm>
              <a:off x="8843664"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200</a:t>
              </a:r>
            </a:p>
          </p:txBody>
        </p:sp>
        <p:sp>
          <p:nvSpPr>
            <p:cNvPr id="959" name="TextBox 958"/>
            <p:cNvSpPr txBox="1"/>
            <p:nvPr/>
          </p:nvSpPr>
          <p:spPr>
            <a:xfrm>
              <a:off x="9126043"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400</a:t>
              </a:r>
            </a:p>
          </p:txBody>
        </p:sp>
        <p:sp>
          <p:nvSpPr>
            <p:cNvPr id="960" name="TextBox 959"/>
            <p:cNvSpPr txBox="1"/>
            <p:nvPr/>
          </p:nvSpPr>
          <p:spPr>
            <a:xfrm>
              <a:off x="9408422"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600</a:t>
              </a:r>
            </a:p>
          </p:txBody>
        </p:sp>
        <p:sp>
          <p:nvSpPr>
            <p:cNvPr id="961" name="TextBox 960"/>
            <p:cNvSpPr txBox="1"/>
            <p:nvPr/>
          </p:nvSpPr>
          <p:spPr>
            <a:xfrm>
              <a:off x="9690800"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800</a:t>
              </a:r>
            </a:p>
          </p:txBody>
        </p:sp>
        <p:sp>
          <p:nvSpPr>
            <p:cNvPr id="962" name="TextBox 961"/>
            <p:cNvSpPr txBox="1"/>
            <p:nvPr/>
          </p:nvSpPr>
          <p:spPr>
            <a:xfrm>
              <a:off x="9973182" y="5173391"/>
              <a:ext cx="190485"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1000</a:t>
              </a:r>
            </a:p>
          </p:txBody>
        </p:sp>
        <p:sp>
          <p:nvSpPr>
            <p:cNvPr id="963" name="TextBox 962"/>
            <p:cNvSpPr txBox="1"/>
            <p:nvPr/>
          </p:nvSpPr>
          <p:spPr>
            <a:xfrm>
              <a:off x="10398183" y="5173391"/>
              <a:ext cx="193307"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0</a:t>
              </a:r>
            </a:p>
          </p:txBody>
        </p:sp>
        <p:sp>
          <p:nvSpPr>
            <p:cNvPr id="964" name="TextBox 963"/>
            <p:cNvSpPr txBox="1"/>
            <p:nvPr/>
          </p:nvSpPr>
          <p:spPr>
            <a:xfrm>
              <a:off x="10760684" y="5173391"/>
              <a:ext cx="193307"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1</a:t>
              </a:r>
            </a:p>
          </p:txBody>
        </p:sp>
        <p:sp>
          <p:nvSpPr>
            <p:cNvPr id="965" name="TextBox 964"/>
            <p:cNvSpPr txBox="1"/>
            <p:nvPr/>
          </p:nvSpPr>
          <p:spPr>
            <a:xfrm>
              <a:off x="11134647" y="5173391"/>
              <a:ext cx="193307"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2</a:t>
              </a:r>
            </a:p>
          </p:txBody>
        </p:sp>
        <p:sp>
          <p:nvSpPr>
            <p:cNvPr id="966" name="TextBox 965"/>
            <p:cNvSpPr txBox="1"/>
            <p:nvPr/>
          </p:nvSpPr>
          <p:spPr>
            <a:xfrm>
              <a:off x="11484627" y="5173391"/>
              <a:ext cx="193307"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3</a:t>
              </a:r>
            </a:p>
          </p:txBody>
        </p:sp>
        <p:sp>
          <p:nvSpPr>
            <p:cNvPr id="967" name="TextBox 966"/>
            <p:cNvSpPr txBox="1"/>
            <p:nvPr/>
          </p:nvSpPr>
          <p:spPr>
            <a:xfrm>
              <a:off x="11849248" y="5173391"/>
              <a:ext cx="193307" cy="80884"/>
            </a:xfrm>
            <a:prstGeom prst="rect">
              <a:avLst/>
            </a:prstGeom>
            <a:noFill/>
          </p:spPr>
          <p:txBody>
            <a:bodyPr wrap="square" lIns="0" tIns="0" rIns="0" bIns="0" rtlCol="0">
              <a:noAutofit/>
            </a:bodyPr>
            <a:lstStyle/>
            <a:p>
              <a:pPr marL="0" marR="0" lvl="0" indent="0" algn="ctr" defTabSz="514313"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rPr>
                <a:t>10 </a:t>
              </a:r>
              <a:r>
                <a:rPr kumimoji="0" lang="en-US" sz="375" b="0" i="0" u="none" strike="noStrike" kern="1200" cap="none" spc="0" normalizeH="0" baseline="30000" noProof="0" dirty="0">
                  <a:ln>
                    <a:noFill/>
                  </a:ln>
                  <a:solidFill>
                    <a:srgbClr val="000000"/>
                  </a:solidFill>
                  <a:effectLst/>
                  <a:uLnTx/>
                  <a:uFillTx/>
                  <a:latin typeface="Calibri"/>
                  <a:ea typeface="MS PGothic" panose="020B0600070205080204" pitchFamily="34" charset="-128"/>
                  <a:cs typeface="+mn-cs"/>
                </a:rPr>
                <a:t>4</a:t>
              </a:r>
            </a:p>
          </p:txBody>
        </p:sp>
        <p:sp>
          <p:nvSpPr>
            <p:cNvPr id="968" name="AutoShape 1"/>
            <p:cNvSpPr>
              <a:spLocks/>
            </p:cNvSpPr>
            <p:nvPr/>
          </p:nvSpPr>
          <p:spPr bwMode="auto">
            <a:xfrm>
              <a:off x="4666763" y="3929785"/>
              <a:ext cx="1823309" cy="1378927"/>
            </a:xfrm>
            <a:custGeom>
              <a:avLst/>
              <a:gdLst/>
              <a:ahLst/>
              <a:cxnLst/>
              <a:rect l="0" t="0" r="r" b="b"/>
              <a:pathLst>
                <a:path w="21600" h="21600">
                  <a:moveTo>
                    <a:pt x="0" y="0"/>
                  </a:moveTo>
                  <a:lnTo>
                    <a:pt x="0" y="21600"/>
                  </a:lnTo>
                  <a:lnTo>
                    <a:pt x="21600" y="21600"/>
                  </a:lnTo>
                </a:path>
              </a:pathLst>
            </a:custGeom>
            <a:noFill/>
            <a:ln w="9525" cap="sq" cmpd="sng">
              <a:solidFill>
                <a:schemeClr val="tx1"/>
              </a:solidFill>
              <a:prstDash val="solid"/>
              <a:miter lim="800000"/>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69" name="AutoShape 1"/>
            <p:cNvSpPr>
              <a:spLocks/>
            </p:cNvSpPr>
            <p:nvPr/>
          </p:nvSpPr>
          <p:spPr bwMode="auto">
            <a:xfrm>
              <a:off x="6539242" y="3911313"/>
              <a:ext cx="1823309" cy="1378927"/>
            </a:xfrm>
            <a:custGeom>
              <a:avLst/>
              <a:gdLst/>
              <a:ahLst/>
              <a:cxnLst/>
              <a:rect l="0" t="0" r="r" b="b"/>
              <a:pathLst>
                <a:path w="21600" h="21600">
                  <a:moveTo>
                    <a:pt x="0" y="0"/>
                  </a:moveTo>
                  <a:lnTo>
                    <a:pt x="0" y="21600"/>
                  </a:lnTo>
                  <a:lnTo>
                    <a:pt x="21600" y="21600"/>
                  </a:lnTo>
                </a:path>
              </a:pathLst>
            </a:custGeom>
            <a:noFill/>
            <a:ln w="9525" cap="sq" cmpd="sng">
              <a:solidFill>
                <a:schemeClr val="tx1"/>
              </a:solidFill>
              <a:prstDash val="solid"/>
              <a:miter lim="800000"/>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70" name="AutoShape 1"/>
            <p:cNvSpPr>
              <a:spLocks/>
            </p:cNvSpPr>
            <p:nvPr/>
          </p:nvSpPr>
          <p:spPr bwMode="auto">
            <a:xfrm>
              <a:off x="8408103" y="3911313"/>
              <a:ext cx="1823309" cy="1378927"/>
            </a:xfrm>
            <a:custGeom>
              <a:avLst/>
              <a:gdLst/>
              <a:ahLst/>
              <a:cxnLst/>
              <a:rect l="0" t="0" r="r" b="b"/>
              <a:pathLst>
                <a:path w="21600" h="21600">
                  <a:moveTo>
                    <a:pt x="0" y="0"/>
                  </a:moveTo>
                  <a:lnTo>
                    <a:pt x="0" y="21600"/>
                  </a:lnTo>
                  <a:lnTo>
                    <a:pt x="21600" y="21600"/>
                  </a:lnTo>
                </a:path>
              </a:pathLst>
            </a:custGeom>
            <a:noFill/>
            <a:ln w="9525" cap="sq" cmpd="sng">
              <a:solidFill>
                <a:schemeClr val="tx1"/>
              </a:solidFill>
              <a:prstDash val="solid"/>
              <a:miter lim="800000"/>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71" name="AutoShape 1"/>
            <p:cNvSpPr>
              <a:spLocks/>
            </p:cNvSpPr>
            <p:nvPr/>
          </p:nvSpPr>
          <p:spPr bwMode="auto">
            <a:xfrm>
              <a:off x="10275236" y="3911313"/>
              <a:ext cx="1823309" cy="1378927"/>
            </a:xfrm>
            <a:custGeom>
              <a:avLst/>
              <a:gdLst/>
              <a:ahLst/>
              <a:cxnLst/>
              <a:rect l="0" t="0" r="r" b="b"/>
              <a:pathLst>
                <a:path w="21600" h="21600">
                  <a:moveTo>
                    <a:pt x="0" y="0"/>
                  </a:moveTo>
                  <a:lnTo>
                    <a:pt x="0" y="21600"/>
                  </a:lnTo>
                  <a:lnTo>
                    <a:pt x="21600" y="21600"/>
                  </a:lnTo>
                </a:path>
              </a:pathLst>
            </a:custGeom>
            <a:noFill/>
            <a:ln w="9525" cap="sq" cmpd="sng">
              <a:solidFill>
                <a:schemeClr val="tx1"/>
              </a:solidFill>
              <a:prstDash val="solid"/>
              <a:miter lim="800000"/>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cxnSp>
          <p:nvCxnSpPr>
            <p:cNvPr id="972" name="Straight Arrow Connector 971"/>
            <p:cNvCxnSpPr>
              <a:endCxn id="916" idx="0"/>
            </p:cNvCxnSpPr>
            <p:nvPr/>
          </p:nvCxnSpPr>
          <p:spPr>
            <a:xfrm flipH="1">
              <a:off x="5676276" y="4437525"/>
              <a:ext cx="1479803" cy="1253635"/>
            </a:xfrm>
            <a:prstGeom prst="straightConnector1">
              <a:avLst/>
            </a:prstGeom>
            <a:ln w="12700" cmpd="sng">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3" name="Straight Arrow Connector 972"/>
            <p:cNvCxnSpPr/>
            <p:nvPr/>
          </p:nvCxnSpPr>
          <p:spPr>
            <a:xfrm flipH="1">
              <a:off x="7478514" y="4424972"/>
              <a:ext cx="171183" cy="1266189"/>
            </a:xfrm>
            <a:prstGeom prst="straightConnector1">
              <a:avLst/>
            </a:prstGeom>
            <a:ln w="12700" cmpd="sng">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4" name="Straight Arrow Connector 973"/>
            <p:cNvCxnSpPr>
              <a:endCxn id="918" idx="0"/>
            </p:cNvCxnSpPr>
            <p:nvPr/>
          </p:nvCxnSpPr>
          <p:spPr>
            <a:xfrm flipH="1">
              <a:off x="9502603" y="4501545"/>
              <a:ext cx="1204704" cy="1189617"/>
            </a:xfrm>
            <a:prstGeom prst="straightConnector1">
              <a:avLst/>
            </a:prstGeom>
            <a:ln w="12700" cmpd="sng">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5" name="Straight Arrow Connector 974"/>
            <p:cNvCxnSpPr/>
            <p:nvPr/>
          </p:nvCxnSpPr>
          <p:spPr>
            <a:xfrm flipH="1">
              <a:off x="11177572" y="4501545"/>
              <a:ext cx="175661" cy="1189617"/>
            </a:xfrm>
            <a:prstGeom prst="straightConnector1">
              <a:avLst/>
            </a:prstGeom>
            <a:ln w="12700" cmpd="sng">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976" name="Rectangle 975"/>
          <p:cNvSpPr/>
          <p:nvPr/>
        </p:nvSpPr>
        <p:spPr>
          <a:xfrm>
            <a:off x="3758120" y="1859228"/>
            <a:ext cx="972537" cy="369822"/>
          </a:xfrm>
          <a:prstGeom prst="rect">
            <a:avLst/>
          </a:prstGeom>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r" defTabSz="514313"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2455A"/>
                </a:solidFill>
                <a:effectLst/>
                <a:uLnTx/>
                <a:uFillTx/>
                <a:latin typeface="Calibri"/>
                <a:ea typeface="+mn-ea"/>
                <a:cs typeface="Arial" pitchFamily="34" charset="0"/>
              </a:rPr>
              <a:t>Del 13q</a:t>
            </a:r>
            <a:r>
              <a:rPr kumimoji="0" lang="en-GB" sz="1500" b="1" i="0" u="none" strike="noStrike" kern="1200" cap="none" spc="0" normalizeH="0" baseline="30000" noProof="0" dirty="0">
                <a:ln>
                  <a:noFill/>
                </a:ln>
                <a:solidFill>
                  <a:srgbClr val="02455A"/>
                </a:solidFill>
                <a:effectLst/>
                <a:uLnTx/>
                <a:uFillTx/>
                <a:latin typeface="Calibri"/>
                <a:ea typeface="+mn-ea"/>
                <a:cs typeface="Arial" pitchFamily="34" charset="0"/>
              </a:rPr>
              <a:t>3</a:t>
            </a:r>
          </a:p>
        </p:txBody>
      </p:sp>
    </p:spTree>
    <p:extLst>
      <p:ext uri="{BB962C8B-B14F-4D97-AF65-F5344CB8AC3E}">
        <p14:creationId xmlns:p14="http://schemas.microsoft.com/office/powerpoint/2010/main" val="194891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7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1143000" y="135731"/>
            <a:ext cx="7155414" cy="186929"/>
          </a:xfrm>
          <a:prstGeom prst="rect">
            <a:avLst/>
          </a:prstGeom>
          <a:noFill/>
          <a:ln w="9525" cap="flat" cmpd="sng" algn="ctr">
            <a:noFill/>
            <a:prstDash val="solid"/>
            <a:miter lim="800000"/>
            <a:headEnd type="none" w="med" len="med"/>
            <a:tailEnd type="none" w="med" len="med"/>
          </a:ln>
        </p:spPr>
        <p:txBody>
          <a:bodyPr lIns="190500" tIns="47625" rIns="95250" bIns="0"/>
          <a:lstStyle/>
          <a:p>
            <a:pPr marL="0" marR="0" lvl="0" indent="0" algn="l" defTabSz="685800" rtl="0" eaLnBrk="1" fontAlgn="base" latinLnBrk="0" hangingPunct="1">
              <a:lnSpc>
                <a:spcPct val="100000"/>
              </a:lnSpc>
              <a:spcBef>
                <a:spcPct val="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kumimoji="0" lang="en-US" sz="15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Helvetica"/>
                <a:ea typeface="ＭＳ Ｐゴシック" pitchFamily="34" charset="-128"/>
                <a:cs typeface="Helvetica"/>
                <a:sym typeface="Wingdings"/>
              </a:rPr>
              <a:t>PNH clones, 6p CN-LOH, and clonal TCR gene rearrangement</a:t>
            </a:r>
          </a:p>
        </p:txBody>
      </p:sp>
      <p:sp>
        <p:nvSpPr>
          <p:cNvPr id="5123" name="Text Placeholder 2">
            <a:extLst>
              <a:ext uri="{FF2B5EF4-FFF2-40B4-BE49-F238E27FC236}">
                <a16:creationId xmlns:a16="http://schemas.microsoft.com/office/drawing/2014/main" id="{6C073D76-5A2B-46B8-AC0D-5812AF1F8F25}"/>
              </a:ext>
            </a:extLst>
          </p:cNvPr>
          <p:cNvSpPr txBox="1"/>
          <p:nvPr/>
        </p:nvSpPr>
        <p:spPr bwMode="auto">
          <a:xfrm>
            <a:off x="1119788" y="4894659"/>
            <a:ext cx="3076575" cy="248841"/>
          </a:xfrm>
          <a:prstGeom prst="rect">
            <a:avLst/>
          </a:prstGeom>
          <a:noFill/>
          <a:ln w="9525" cap="flat" cmpd="sng" algn="ctr">
            <a:noFill/>
            <a:prstDash val="solid"/>
            <a:miter lim="800000"/>
            <a:headEnd type="none" w="med" len="med"/>
            <a:tailEnd type="none" w="med" len="med"/>
          </a:ln>
        </p:spPr>
        <p:txBody>
          <a:bodyPr lIns="190500" tIns="0" rIns="0" bIns="47625"/>
          <a:lstStyle/>
          <a:p>
            <a:pPr marL="0" marR="0" lvl="0" indent="0" algn="l" defTabSz="685800" rtl="0" eaLnBrk="1" fontAlgn="base" latinLnBrk="0" hangingPunct="1">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kumimoji="0" lang="en-US" sz="9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Helvetica"/>
                <a:ea typeface="ＭＳ Ｐゴシック" pitchFamily="34" charset="-128"/>
                <a:cs typeface="Helvetica"/>
                <a:sym typeface="Wingdings"/>
              </a:rPr>
              <a:t>Shah et al, Blood Adv, 2021</a:t>
            </a:r>
          </a:p>
        </p:txBody>
      </p:sp>
      <p:sp>
        <p:nvSpPr>
          <p:cNvPr id="3076" name="TextBox 11">
            <a:extLst>
              <a:ext uri="{FF2B5EF4-FFF2-40B4-BE49-F238E27FC236}">
                <a16:creationId xmlns:a16="http://schemas.microsoft.com/office/drawing/2014/main" id="{0358BB9C-4DCC-2347-9498-F9BA27D08492}"/>
              </a:ext>
            </a:extLst>
          </p:cNvPr>
          <p:cNvSpPr>
            <a:spLocks noChangeArrowheads="1"/>
          </p:cNvSpPr>
          <p:nvPr/>
        </p:nvSpPr>
        <p:spPr bwMode="auto">
          <a:xfrm>
            <a:off x="1143000" y="3979069"/>
            <a:ext cx="6858000" cy="18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500" tIns="0" rIns="0" bIns="47625"/>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defRPr/>
            </a:pPr>
            <a:endParaRPr kumimoji="0" lang="en-US" altLang="en-US" sz="9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Arial"/>
            </a:endParaRPr>
          </a:p>
        </p:txBody>
      </p:sp>
      <p:pic>
        <p:nvPicPr>
          <p:cNvPr id="7" name="New picture">
            <a:extLst>
              <a:ext uri="{FF2B5EF4-FFF2-40B4-BE49-F238E27FC236}">
                <a16:creationId xmlns:a16="http://schemas.microsoft.com/office/drawing/2014/main" id="{C6832861-52C1-ED47-8726-CAA4FFCC3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231" y="514350"/>
            <a:ext cx="5505051" cy="427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7591315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7070-9CEB-5840-6C63-037067530ED6}"/>
              </a:ext>
            </a:extLst>
          </p:cNvPr>
          <p:cNvSpPr>
            <a:spLocks noGrp="1"/>
          </p:cNvSpPr>
          <p:nvPr>
            <p:ph type="title"/>
          </p:nvPr>
        </p:nvSpPr>
        <p:spPr/>
        <p:txBody>
          <a:bodyPr/>
          <a:lstStyle/>
          <a:p>
            <a:r>
              <a:rPr lang="en-US" dirty="0"/>
              <a:t>T cell clonality in AA</a:t>
            </a:r>
          </a:p>
        </p:txBody>
      </p:sp>
      <p:pic>
        <p:nvPicPr>
          <p:cNvPr id="2049" name="Picture 1" descr="page2image63004384">
            <a:extLst>
              <a:ext uri="{FF2B5EF4-FFF2-40B4-BE49-F238E27FC236}">
                <a16:creationId xmlns:a16="http://schemas.microsoft.com/office/drawing/2014/main" id="{D9F784F7-1687-95F4-EEC7-5C3B1D72E3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0350" y="1332706"/>
            <a:ext cx="60833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332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1116549309"/>
              </p:ext>
            </p:extLst>
          </p:nvPr>
        </p:nvGraphicFramePr>
        <p:xfrm>
          <a:off x="4258305" y="2673504"/>
          <a:ext cx="3627882" cy="771600"/>
        </p:xfrm>
        <a:graphic>
          <a:graphicData uri="http://schemas.openxmlformats.org/drawingml/2006/table">
            <a:tbl>
              <a:tblPr bandRow="1">
                <a:tableStyleId>{3B4B98B0-60AC-42C2-AFA5-B58CD77FA1E5}</a:tableStyleId>
              </a:tblPr>
              <a:tblGrid>
                <a:gridCol w="308610">
                  <a:extLst>
                    <a:ext uri="{9D8B030D-6E8A-4147-A177-3AD203B41FA5}">
                      <a16:colId xmlns:a16="http://schemas.microsoft.com/office/drawing/2014/main" val="20000"/>
                    </a:ext>
                  </a:extLst>
                </a:gridCol>
                <a:gridCol w="459486">
                  <a:extLst>
                    <a:ext uri="{9D8B030D-6E8A-4147-A177-3AD203B41FA5}">
                      <a16:colId xmlns:a16="http://schemas.microsoft.com/office/drawing/2014/main" val="20001"/>
                    </a:ext>
                  </a:extLst>
                </a:gridCol>
                <a:gridCol w="624078">
                  <a:extLst>
                    <a:ext uri="{9D8B030D-6E8A-4147-A177-3AD203B41FA5}">
                      <a16:colId xmlns:a16="http://schemas.microsoft.com/office/drawing/2014/main" val="20002"/>
                    </a:ext>
                  </a:extLst>
                </a:gridCol>
                <a:gridCol w="1014984">
                  <a:extLst>
                    <a:ext uri="{9D8B030D-6E8A-4147-A177-3AD203B41FA5}">
                      <a16:colId xmlns:a16="http://schemas.microsoft.com/office/drawing/2014/main" val="20003"/>
                    </a:ext>
                  </a:extLst>
                </a:gridCol>
                <a:gridCol w="1220724">
                  <a:extLst>
                    <a:ext uri="{9D8B030D-6E8A-4147-A177-3AD203B41FA5}">
                      <a16:colId xmlns:a16="http://schemas.microsoft.com/office/drawing/2014/main" val="20004"/>
                    </a:ext>
                  </a:extLst>
                </a:gridCol>
              </a:tblGrid>
              <a:tr h="88830">
                <a:tc>
                  <a:txBody>
                    <a:bodyPr/>
                    <a:lstStyle/>
                    <a:p>
                      <a:pPr algn="ctr"/>
                      <a:r>
                        <a:rPr lang="en-GB" sz="500" dirty="0"/>
                        <a:t>142</a:t>
                      </a:r>
                      <a:endParaRPr lang="en-GB" sz="500" b="1" dirty="0">
                        <a:solidFill>
                          <a:schemeClr val="tx2"/>
                        </a:solidFill>
                      </a:endParaRPr>
                    </a:p>
                  </a:txBody>
                  <a:tcPr marL="68580" marR="68580" marT="10125" marB="10125"/>
                </a:tc>
                <a:tc>
                  <a:txBody>
                    <a:bodyPr/>
                    <a:lstStyle/>
                    <a:p>
                      <a:r>
                        <a:rPr lang="en-GB" sz="500" dirty="0"/>
                        <a:t>DNMT3A</a:t>
                      </a:r>
                      <a:endParaRPr lang="en-GB" sz="500" b="1" i="1" dirty="0">
                        <a:solidFill>
                          <a:schemeClr val="tx2"/>
                        </a:solidFill>
                      </a:endParaRPr>
                    </a:p>
                  </a:txBody>
                  <a:tcPr marL="68580" marR="68580" marT="10125" marB="10125"/>
                </a:tc>
                <a:tc>
                  <a:txBody>
                    <a:bodyPr/>
                    <a:lstStyle/>
                    <a:p>
                      <a:pPr algn="ctr"/>
                      <a:r>
                        <a:rPr lang="en-GB" sz="500" dirty="0"/>
                        <a:t>1.5</a:t>
                      </a:r>
                      <a:endParaRPr lang="en-GB" sz="500" b="1" dirty="0">
                        <a:solidFill>
                          <a:schemeClr val="tx2"/>
                        </a:solidFill>
                      </a:endParaRPr>
                    </a:p>
                  </a:txBody>
                  <a:tcPr marL="68580" marR="68580" marT="10125" marB="10125"/>
                </a:tc>
                <a:tc>
                  <a:txBody>
                    <a:bodyPr/>
                    <a:lstStyle/>
                    <a:p>
                      <a:r>
                        <a:rPr lang="en-GB" sz="500" dirty="0"/>
                        <a:t>Non-synonymous SNV</a:t>
                      </a:r>
                      <a:endParaRPr lang="en-GB" sz="500" b="1" dirty="0">
                        <a:solidFill>
                          <a:schemeClr val="tx2"/>
                        </a:solidFill>
                      </a:endParaRPr>
                    </a:p>
                  </a:txBody>
                  <a:tcPr marL="68580" marR="68580" marT="10125" marB="10125"/>
                </a:tc>
                <a:tc>
                  <a:txBody>
                    <a:bodyPr/>
                    <a:lstStyle/>
                    <a:p>
                      <a:r>
                        <a:rPr lang="en-GB" sz="500" dirty="0"/>
                        <a:t>c.C5644T:p.R882C</a:t>
                      </a:r>
                      <a:endParaRPr lang="en-GB" sz="500" b="1" dirty="0">
                        <a:solidFill>
                          <a:schemeClr val="tx2"/>
                        </a:solidFill>
                      </a:endParaRPr>
                    </a:p>
                  </a:txBody>
                  <a:tcPr marL="68580" marR="68580" marT="10125" marB="10125"/>
                </a:tc>
                <a:extLst>
                  <a:ext uri="{0D108BD9-81ED-4DB2-BD59-A6C34878D82A}">
                    <a16:rowId xmlns:a16="http://schemas.microsoft.com/office/drawing/2014/main" val="10000"/>
                  </a:ext>
                </a:extLst>
              </a:tr>
              <a:tr h="88830">
                <a:tc>
                  <a:txBody>
                    <a:bodyPr/>
                    <a:lstStyle/>
                    <a:p>
                      <a:pPr algn="ctr"/>
                      <a:r>
                        <a:rPr lang="en-GB" sz="500" dirty="0"/>
                        <a:t>129</a:t>
                      </a:r>
                      <a:endParaRPr lang="en-GB" sz="500" b="1" dirty="0">
                        <a:solidFill>
                          <a:schemeClr val="tx2"/>
                        </a:solidFill>
                      </a:endParaRPr>
                    </a:p>
                  </a:txBody>
                  <a:tcPr marL="68580" marR="68580" marT="10125" marB="10125"/>
                </a:tc>
                <a:tc>
                  <a:txBody>
                    <a:bodyPr/>
                    <a:lstStyle/>
                    <a:p>
                      <a:r>
                        <a:rPr lang="en-GB" sz="500" dirty="0"/>
                        <a:t>DNMT3A</a:t>
                      </a:r>
                      <a:endParaRPr lang="en-GB" sz="500" b="1" dirty="0">
                        <a:solidFill>
                          <a:schemeClr val="tx2"/>
                        </a:solidFill>
                      </a:endParaRPr>
                    </a:p>
                  </a:txBody>
                  <a:tcPr marL="68580" marR="68580" marT="10125" marB="10125"/>
                </a:tc>
                <a:tc>
                  <a:txBody>
                    <a:bodyPr/>
                    <a:lstStyle/>
                    <a:p>
                      <a:pPr algn="ctr"/>
                      <a:r>
                        <a:rPr lang="en-GB" sz="500" dirty="0"/>
                        <a:t>5</a:t>
                      </a:r>
                      <a:endParaRPr lang="en-GB" sz="500" b="1" dirty="0">
                        <a:solidFill>
                          <a:schemeClr val="tx2"/>
                        </a:solidFill>
                      </a:endParaRPr>
                    </a:p>
                  </a:txBody>
                  <a:tcPr marL="68580" marR="68580" marT="10125" marB="101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Non-synonymous SNV</a:t>
                      </a:r>
                      <a:endParaRPr lang="en-GB" sz="500" b="1" dirty="0">
                        <a:solidFill>
                          <a:schemeClr val="tx2"/>
                        </a:solidFill>
                      </a:endParaRPr>
                    </a:p>
                  </a:txBody>
                  <a:tcPr marL="68580" marR="68580" marT="10125" marB="10125"/>
                </a:tc>
                <a:tc>
                  <a:txBody>
                    <a:bodyPr/>
                    <a:lstStyle/>
                    <a:p>
                      <a:r>
                        <a:rPr lang="en-GB" sz="500" dirty="0"/>
                        <a:t>c.G2207A:p.R736H</a:t>
                      </a:r>
                      <a:endParaRPr lang="en-GB" sz="500" b="1" dirty="0">
                        <a:solidFill>
                          <a:schemeClr val="tx2"/>
                        </a:solidFill>
                      </a:endParaRPr>
                    </a:p>
                  </a:txBody>
                  <a:tcPr marL="68580" marR="68580" marT="10125" marB="10125"/>
                </a:tc>
                <a:extLst>
                  <a:ext uri="{0D108BD9-81ED-4DB2-BD59-A6C34878D82A}">
                    <a16:rowId xmlns:a16="http://schemas.microsoft.com/office/drawing/2014/main" val="10001"/>
                  </a:ext>
                </a:extLst>
              </a:tr>
              <a:tr h="88830">
                <a:tc>
                  <a:txBody>
                    <a:bodyPr/>
                    <a:lstStyle/>
                    <a:p>
                      <a:pPr algn="ctr"/>
                      <a:r>
                        <a:rPr lang="en-GB" sz="500" dirty="0"/>
                        <a:t>130</a:t>
                      </a:r>
                      <a:endParaRPr lang="en-GB" sz="500" b="1" dirty="0">
                        <a:solidFill>
                          <a:schemeClr val="tx2"/>
                        </a:solidFill>
                      </a:endParaRPr>
                    </a:p>
                  </a:txBody>
                  <a:tcPr marL="68580" marR="68580" marT="10125" marB="10125"/>
                </a:tc>
                <a:tc>
                  <a:txBody>
                    <a:bodyPr/>
                    <a:lstStyle/>
                    <a:p>
                      <a:r>
                        <a:rPr lang="en-GB" sz="500" dirty="0"/>
                        <a:t>DNMT3A</a:t>
                      </a:r>
                      <a:endParaRPr lang="en-GB" sz="500" b="1" dirty="0">
                        <a:solidFill>
                          <a:schemeClr val="tx2"/>
                        </a:solidFill>
                      </a:endParaRPr>
                    </a:p>
                  </a:txBody>
                  <a:tcPr marL="68580" marR="68580" marT="10125" marB="10125"/>
                </a:tc>
                <a:tc>
                  <a:txBody>
                    <a:bodyPr/>
                    <a:lstStyle/>
                    <a:p>
                      <a:pPr algn="ctr"/>
                      <a:r>
                        <a:rPr lang="en-GB" sz="500" dirty="0"/>
                        <a:t>5</a:t>
                      </a:r>
                      <a:endParaRPr lang="en-GB" sz="500" b="1" dirty="0">
                        <a:solidFill>
                          <a:schemeClr val="tx2"/>
                        </a:solidFill>
                      </a:endParaRPr>
                    </a:p>
                  </a:txBody>
                  <a:tcPr marL="68580" marR="68580" marT="10125" marB="10125"/>
                </a:tc>
                <a:tc>
                  <a:txBody>
                    <a:bodyPr/>
                    <a:lstStyle/>
                    <a:p>
                      <a:r>
                        <a:rPr lang="en-GB" sz="500" dirty="0"/>
                        <a:t>Non-synonymous SNV</a:t>
                      </a:r>
                      <a:endParaRPr lang="en-GB" sz="500" b="1" dirty="0">
                        <a:solidFill>
                          <a:schemeClr val="tx2"/>
                        </a:solidFill>
                      </a:endParaRPr>
                    </a:p>
                  </a:txBody>
                  <a:tcPr marL="68580" marR="68580" marT="10125" marB="10125"/>
                </a:tc>
                <a:tc>
                  <a:txBody>
                    <a:bodyPr/>
                    <a:lstStyle/>
                    <a:p>
                      <a:r>
                        <a:rPr lang="en-GB" sz="500" dirty="0"/>
                        <a:t>c.G2645A:p.R882H</a:t>
                      </a:r>
                      <a:endParaRPr lang="en-GB" sz="500" b="1" dirty="0">
                        <a:solidFill>
                          <a:schemeClr val="tx2"/>
                        </a:solidFill>
                      </a:endParaRPr>
                    </a:p>
                  </a:txBody>
                  <a:tcPr marL="68580" marR="68580" marT="10125" marB="10125"/>
                </a:tc>
                <a:extLst>
                  <a:ext uri="{0D108BD9-81ED-4DB2-BD59-A6C34878D82A}">
                    <a16:rowId xmlns:a16="http://schemas.microsoft.com/office/drawing/2014/main" val="10002"/>
                  </a:ext>
                </a:extLst>
              </a:tr>
              <a:tr h="88830">
                <a:tc>
                  <a:txBody>
                    <a:bodyPr/>
                    <a:lstStyle/>
                    <a:p>
                      <a:pPr algn="ctr"/>
                      <a:r>
                        <a:rPr lang="en-GB" sz="500" dirty="0"/>
                        <a:t>97</a:t>
                      </a:r>
                      <a:endParaRPr lang="en-GB" sz="500" b="1" dirty="0">
                        <a:solidFill>
                          <a:schemeClr val="tx2"/>
                        </a:solidFill>
                      </a:endParaRPr>
                    </a:p>
                  </a:txBody>
                  <a:tcPr marL="68580" marR="68580" marT="10125" marB="10125"/>
                </a:tc>
                <a:tc>
                  <a:txBody>
                    <a:bodyPr/>
                    <a:lstStyle/>
                    <a:p>
                      <a:r>
                        <a:rPr lang="en-GB" sz="500" dirty="0"/>
                        <a:t>DNMT3A</a:t>
                      </a:r>
                      <a:endParaRPr lang="en-GB" sz="500" b="1" dirty="0">
                        <a:solidFill>
                          <a:schemeClr val="tx2"/>
                        </a:solidFill>
                      </a:endParaRPr>
                    </a:p>
                  </a:txBody>
                  <a:tcPr marL="68580" marR="68580" marT="10125" marB="10125"/>
                </a:tc>
                <a:tc>
                  <a:txBody>
                    <a:bodyPr/>
                    <a:lstStyle/>
                    <a:p>
                      <a:pPr algn="ctr"/>
                      <a:r>
                        <a:rPr lang="en-GB" sz="500" dirty="0"/>
                        <a:t>7</a:t>
                      </a:r>
                      <a:endParaRPr lang="en-GB" sz="500" b="1" dirty="0">
                        <a:solidFill>
                          <a:schemeClr val="tx2"/>
                        </a:solidFill>
                      </a:endParaRPr>
                    </a:p>
                  </a:txBody>
                  <a:tcPr marL="68580" marR="68580" marT="10125" marB="10125"/>
                </a:tc>
                <a:tc>
                  <a:txBody>
                    <a:bodyPr/>
                    <a:lstStyle/>
                    <a:p>
                      <a:r>
                        <a:rPr lang="en-GB" sz="500" dirty="0"/>
                        <a:t>Non-synonymous SNV</a:t>
                      </a:r>
                      <a:endParaRPr lang="en-GB" sz="500" b="1" dirty="0">
                        <a:solidFill>
                          <a:schemeClr val="tx2"/>
                        </a:solidFill>
                      </a:endParaRPr>
                    </a:p>
                  </a:txBody>
                  <a:tcPr marL="68580" marR="68580" marT="10125" marB="10125"/>
                </a:tc>
                <a:tc>
                  <a:txBody>
                    <a:bodyPr/>
                    <a:lstStyle/>
                    <a:p>
                      <a:r>
                        <a:rPr lang="en-GB" sz="500" dirty="0"/>
                        <a:t>c.C5644T:p.R882C</a:t>
                      </a:r>
                      <a:endParaRPr lang="en-GB" sz="500" b="1" dirty="0">
                        <a:solidFill>
                          <a:schemeClr val="tx2"/>
                        </a:solidFill>
                      </a:endParaRPr>
                    </a:p>
                  </a:txBody>
                  <a:tcPr marL="68580" marR="68580" marT="10125" marB="10125"/>
                </a:tc>
                <a:extLst>
                  <a:ext uri="{0D108BD9-81ED-4DB2-BD59-A6C34878D82A}">
                    <a16:rowId xmlns:a16="http://schemas.microsoft.com/office/drawing/2014/main" val="10003"/>
                  </a:ext>
                </a:extLst>
              </a:tr>
              <a:tr h="88830">
                <a:tc>
                  <a:txBody>
                    <a:bodyPr/>
                    <a:lstStyle/>
                    <a:p>
                      <a:pPr algn="ctr"/>
                      <a:r>
                        <a:rPr lang="en-GB" sz="500" dirty="0"/>
                        <a:t>93</a:t>
                      </a:r>
                      <a:endParaRPr lang="en-GB" sz="500" b="1" dirty="0">
                        <a:solidFill>
                          <a:schemeClr val="tx2"/>
                        </a:solidFill>
                      </a:endParaRPr>
                    </a:p>
                  </a:txBody>
                  <a:tcPr marL="68580" marR="68580" marT="10125" marB="10125"/>
                </a:tc>
                <a:tc>
                  <a:txBody>
                    <a:bodyPr/>
                    <a:lstStyle/>
                    <a:p>
                      <a:r>
                        <a:rPr lang="en-GB" sz="500" dirty="0"/>
                        <a:t>DNMT3A</a:t>
                      </a:r>
                      <a:endParaRPr lang="en-GB" sz="500" b="1" dirty="0">
                        <a:solidFill>
                          <a:schemeClr val="tx2"/>
                        </a:solidFill>
                      </a:endParaRPr>
                    </a:p>
                  </a:txBody>
                  <a:tcPr marL="68580" marR="68580" marT="10125" marB="10125"/>
                </a:tc>
                <a:tc>
                  <a:txBody>
                    <a:bodyPr/>
                    <a:lstStyle/>
                    <a:p>
                      <a:pPr algn="ctr"/>
                      <a:r>
                        <a:rPr lang="en-GB" sz="500" dirty="0"/>
                        <a:t>8</a:t>
                      </a:r>
                      <a:endParaRPr lang="en-GB" sz="500" b="1" dirty="0">
                        <a:solidFill>
                          <a:schemeClr val="tx2"/>
                        </a:solidFill>
                      </a:endParaRPr>
                    </a:p>
                  </a:txBody>
                  <a:tcPr marL="68580" marR="68580" marT="10125" marB="10125"/>
                </a:tc>
                <a:tc>
                  <a:txBody>
                    <a:bodyPr/>
                    <a:lstStyle/>
                    <a:p>
                      <a:r>
                        <a:rPr lang="en-GB" sz="500" dirty="0"/>
                        <a:t>Stopgain SNV</a:t>
                      </a:r>
                      <a:endParaRPr lang="en-GB" sz="500" b="1" dirty="0">
                        <a:solidFill>
                          <a:schemeClr val="tx2"/>
                        </a:solidFill>
                      </a:endParaRPr>
                    </a:p>
                  </a:txBody>
                  <a:tcPr marL="68580" marR="68580" marT="10125" marB="10125"/>
                </a:tc>
                <a:tc>
                  <a:txBody>
                    <a:bodyPr/>
                    <a:lstStyle/>
                    <a:p>
                      <a:r>
                        <a:rPr lang="en-GB" sz="500" dirty="0"/>
                        <a:t>C2311T:p.R771X</a:t>
                      </a:r>
                      <a:endParaRPr lang="en-GB" sz="500" b="1" dirty="0">
                        <a:solidFill>
                          <a:schemeClr val="tx2"/>
                        </a:solidFill>
                      </a:endParaRPr>
                    </a:p>
                  </a:txBody>
                  <a:tcPr marL="68580" marR="68580" marT="10125" marB="10125"/>
                </a:tc>
                <a:extLst>
                  <a:ext uri="{0D108BD9-81ED-4DB2-BD59-A6C34878D82A}">
                    <a16:rowId xmlns:a16="http://schemas.microsoft.com/office/drawing/2014/main" val="10004"/>
                  </a:ext>
                </a:extLst>
              </a:tr>
              <a:tr h="88830">
                <a:tc>
                  <a:txBody>
                    <a:bodyPr/>
                    <a:lstStyle/>
                    <a:p>
                      <a:pPr algn="ctr"/>
                      <a:r>
                        <a:rPr lang="en-GB" sz="500" dirty="0"/>
                        <a:t>18</a:t>
                      </a:r>
                      <a:endParaRPr lang="en-GB" sz="500" b="1" dirty="0">
                        <a:solidFill>
                          <a:schemeClr val="tx2"/>
                        </a:solidFill>
                      </a:endParaRPr>
                    </a:p>
                  </a:txBody>
                  <a:tcPr marL="68580" marR="68580" marT="10125" marB="10125"/>
                </a:tc>
                <a:tc>
                  <a:txBody>
                    <a:bodyPr/>
                    <a:lstStyle/>
                    <a:p>
                      <a:r>
                        <a:rPr lang="en-GB" sz="500" dirty="0"/>
                        <a:t>DNMT3A</a:t>
                      </a:r>
                      <a:endParaRPr lang="en-GB" sz="500" b="1" dirty="0">
                        <a:solidFill>
                          <a:schemeClr val="tx2"/>
                        </a:solidFill>
                      </a:endParaRPr>
                    </a:p>
                  </a:txBody>
                  <a:tcPr marL="68580" marR="68580" marT="10125" marB="10125"/>
                </a:tc>
                <a:tc>
                  <a:txBody>
                    <a:bodyPr/>
                    <a:lstStyle/>
                    <a:p>
                      <a:pPr algn="ctr"/>
                      <a:r>
                        <a:rPr lang="en-GB" sz="500" dirty="0"/>
                        <a:t>31</a:t>
                      </a:r>
                      <a:endParaRPr lang="en-GB" sz="500" b="1" dirty="0">
                        <a:solidFill>
                          <a:schemeClr val="tx2"/>
                        </a:solidFill>
                      </a:endParaRPr>
                    </a:p>
                  </a:txBody>
                  <a:tcPr marL="68580" marR="68580" marT="10125" marB="101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Non-synonymous SNV</a:t>
                      </a:r>
                      <a:endParaRPr lang="en-GB" sz="500" b="1" dirty="0">
                        <a:solidFill>
                          <a:schemeClr val="tx2"/>
                        </a:solidFill>
                      </a:endParaRPr>
                    </a:p>
                  </a:txBody>
                  <a:tcPr marL="68580" marR="68580" marT="10125" marB="10125"/>
                </a:tc>
                <a:tc>
                  <a:txBody>
                    <a:bodyPr/>
                    <a:lstStyle/>
                    <a:p>
                      <a:r>
                        <a:rPr lang="en-GB" sz="500" dirty="0"/>
                        <a:t>c.C2644T:p.R882C</a:t>
                      </a:r>
                      <a:endParaRPr lang="en-GB" sz="500" b="1" dirty="0">
                        <a:solidFill>
                          <a:schemeClr val="tx2"/>
                        </a:solidFill>
                      </a:endParaRPr>
                    </a:p>
                  </a:txBody>
                  <a:tcPr marL="68580" marR="68580" marT="10125" marB="10125"/>
                </a:tc>
                <a:extLst>
                  <a:ext uri="{0D108BD9-81ED-4DB2-BD59-A6C34878D82A}">
                    <a16:rowId xmlns:a16="http://schemas.microsoft.com/office/drawing/2014/main" val="10005"/>
                  </a:ext>
                </a:extLst>
              </a:tr>
              <a:tr h="88830">
                <a:tc>
                  <a:txBody>
                    <a:bodyPr/>
                    <a:lstStyle/>
                    <a:p>
                      <a:pPr algn="ctr"/>
                      <a:r>
                        <a:rPr lang="en-GB" sz="500" dirty="0"/>
                        <a:t>2</a:t>
                      </a:r>
                      <a:endParaRPr lang="en-GB" sz="500" b="1" dirty="0">
                        <a:solidFill>
                          <a:schemeClr val="tx2"/>
                        </a:solidFill>
                      </a:endParaRPr>
                    </a:p>
                  </a:txBody>
                  <a:tcPr marL="68580" marR="68580" marT="10125" marB="10125"/>
                </a:tc>
                <a:tc>
                  <a:txBody>
                    <a:bodyPr/>
                    <a:lstStyle/>
                    <a:p>
                      <a:r>
                        <a:rPr lang="en-GB" sz="500" dirty="0"/>
                        <a:t>DNMT3A</a:t>
                      </a:r>
                      <a:endParaRPr lang="en-GB" sz="500" b="1" dirty="0">
                        <a:solidFill>
                          <a:schemeClr val="tx2"/>
                        </a:solidFill>
                      </a:endParaRPr>
                    </a:p>
                  </a:txBody>
                  <a:tcPr marL="68580" marR="68580" marT="10125" marB="10125"/>
                </a:tc>
                <a:tc>
                  <a:txBody>
                    <a:bodyPr/>
                    <a:lstStyle/>
                    <a:p>
                      <a:pPr algn="ctr"/>
                      <a:r>
                        <a:rPr lang="en-GB" sz="500" dirty="0"/>
                        <a:t>42</a:t>
                      </a:r>
                      <a:endParaRPr lang="en-GB" sz="500" b="1" dirty="0">
                        <a:solidFill>
                          <a:schemeClr val="tx2"/>
                        </a:solidFill>
                      </a:endParaRPr>
                    </a:p>
                  </a:txBody>
                  <a:tcPr marL="68580" marR="68580" marT="10125" marB="10125"/>
                </a:tc>
                <a:tc>
                  <a:txBody>
                    <a:bodyPr/>
                    <a:lstStyle/>
                    <a:p>
                      <a:r>
                        <a:rPr lang="en-GB" sz="500" dirty="0"/>
                        <a:t>Non-synonymous SNV</a:t>
                      </a:r>
                      <a:endParaRPr lang="en-GB" sz="500" b="1" dirty="0">
                        <a:solidFill>
                          <a:schemeClr val="tx2"/>
                        </a:solidFill>
                      </a:endParaRPr>
                    </a:p>
                  </a:txBody>
                  <a:tcPr marL="68580" marR="68580" marT="10125" marB="10125"/>
                </a:tc>
                <a:tc>
                  <a:txBody>
                    <a:bodyPr/>
                    <a:lstStyle/>
                    <a:p>
                      <a:r>
                        <a:rPr lang="en-GB" sz="500" dirty="0"/>
                        <a:t>c.C1540G:p.L514V</a:t>
                      </a:r>
                      <a:endParaRPr lang="en-GB" sz="500" b="1" dirty="0">
                        <a:solidFill>
                          <a:schemeClr val="tx2"/>
                        </a:solidFill>
                      </a:endParaRPr>
                    </a:p>
                  </a:txBody>
                  <a:tcPr marL="68580" marR="68580" marT="10125" marB="10125"/>
                </a:tc>
                <a:extLst>
                  <a:ext uri="{0D108BD9-81ED-4DB2-BD59-A6C34878D82A}">
                    <a16:rowId xmlns:a16="http://schemas.microsoft.com/office/drawing/2014/main" val="10006"/>
                  </a:ext>
                </a:extLst>
              </a:tr>
              <a:tr h="88830">
                <a:tc>
                  <a:txBody>
                    <a:bodyPr/>
                    <a:lstStyle/>
                    <a:p>
                      <a:pPr algn="ctr"/>
                      <a:r>
                        <a:rPr lang="en-GB" sz="500" dirty="0"/>
                        <a:t>64</a:t>
                      </a:r>
                      <a:endParaRPr lang="en-GB" sz="500" b="1" dirty="0">
                        <a:solidFill>
                          <a:schemeClr val="tx2"/>
                        </a:solidFill>
                      </a:endParaRPr>
                    </a:p>
                  </a:txBody>
                  <a:tcPr marL="68580" marR="68580" marT="10125" marB="10125"/>
                </a:tc>
                <a:tc>
                  <a:txBody>
                    <a:bodyPr/>
                    <a:lstStyle/>
                    <a:p>
                      <a:r>
                        <a:rPr lang="en-GB" sz="500" dirty="0"/>
                        <a:t>DNMT3A</a:t>
                      </a:r>
                      <a:endParaRPr lang="en-GB" sz="500" b="1" dirty="0">
                        <a:solidFill>
                          <a:schemeClr val="tx2"/>
                        </a:solidFill>
                      </a:endParaRPr>
                    </a:p>
                  </a:txBody>
                  <a:tcPr marL="68580" marR="68580" marT="10125" marB="10125"/>
                </a:tc>
                <a:tc>
                  <a:txBody>
                    <a:bodyPr/>
                    <a:lstStyle/>
                    <a:p>
                      <a:pPr algn="ctr"/>
                      <a:r>
                        <a:rPr lang="en-GB" sz="500" dirty="0"/>
                        <a:t>47</a:t>
                      </a:r>
                      <a:endParaRPr lang="en-GB" sz="500" b="1" dirty="0">
                        <a:solidFill>
                          <a:schemeClr val="tx2"/>
                        </a:solidFill>
                      </a:endParaRPr>
                    </a:p>
                  </a:txBody>
                  <a:tcPr marL="68580" marR="68580" marT="10125" marB="101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Non-synonymous SNV</a:t>
                      </a:r>
                      <a:endParaRPr lang="en-GB" sz="500" b="1" dirty="0">
                        <a:solidFill>
                          <a:schemeClr val="tx2"/>
                        </a:solidFill>
                      </a:endParaRPr>
                    </a:p>
                  </a:txBody>
                  <a:tcPr marL="68580" marR="68580" marT="10125" marB="10125"/>
                </a:tc>
                <a:tc>
                  <a:txBody>
                    <a:bodyPr/>
                    <a:lstStyle/>
                    <a:p>
                      <a:r>
                        <a:rPr lang="en-GB" sz="500" dirty="0"/>
                        <a:t>c.C2644T:p.R882C</a:t>
                      </a:r>
                      <a:endParaRPr lang="en-GB" sz="500" b="1" dirty="0">
                        <a:solidFill>
                          <a:schemeClr val="tx2"/>
                        </a:solidFill>
                      </a:endParaRPr>
                    </a:p>
                  </a:txBody>
                  <a:tcPr marL="68580" marR="68580" marT="10125" marB="10125"/>
                </a:tc>
                <a:extLst>
                  <a:ext uri="{0D108BD9-81ED-4DB2-BD59-A6C34878D82A}">
                    <a16:rowId xmlns:a16="http://schemas.microsoft.com/office/drawing/2014/main" val="10007"/>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425032504"/>
              </p:ext>
            </p:extLst>
          </p:nvPr>
        </p:nvGraphicFramePr>
        <p:xfrm>
          <a:off x="4258305" y="3466655"/>
          <a:ext cx="3627882" cy="578700"/>
        </p:xfrm>
        <a:graphic>
          <a:graphicData uri="http://schemas.openxmlformats.org/drawingml/2006/table">
            <a:tbl>
              <a:tblPr bandRow="1">
                <a:tableStyleId>{3B4B98B0-60AC-42C2-AFA5-B58CD77FA1E5}</a:tableStyleId>
              </a:tblPr>
              <a:tblGrid>
                <a:gridCol w="308610">
                  <a:extLst>
                    <a:ext uri="{9D8B030D-6E8A-4147-A177-3AD203B41FA5}">
                      <a16:colId xmlns:a16="http://schemas.microsoft.com/office/drawing/2014/main" val="20000"/>
                    </a:ext>
                  </a:extLst>
                </a:gridCol>
                <a:gridCol w="459486">
                  <a:extLst>
                    <a:ext uri="{9D8B030D-6E8A-4147-A177-3AD203B41FA5}">
                      <a16:colId xmlns:a16="http://schemas.microsoft.com/office/drawing/2014/main" val="20001"/>
                    </a:ext>
                  </a:extLst>
                </a:gridCol>
                <a:gridCol w="624078">
                  <a:extLst>
                    <a:ext uri="{9D8B030D-6E8A-4147-A177-3AD203B41FA5}">
                      <a16:colId xmlns:a16="http://schemas.microsoft.com/office/drawing/2014/main" val="20002"/>
                    </a:ext>
                  </a:extLst>
                </a:gridCol>
                <a:gridCol w="1014984">
                  <a:extLst>
                    <a:ext uri="{9D8B030D-6E8A-4147-A177-3AD203B41FA5}">
                      <a16:colId xmlns:a16="http://schemas.microsoft.com/office/drawing/2014/main" val="20003"/>
                    </a:ext>
                  </a:extLst>
                </a:gridCol>
                <a:gridCol w="1220724">
                  <a:extLst>
                    <a:ext uri="{9D8B030D-6E8A-4147-A177-3AD203B41FA5}">
                      <a16:colId xmlns:a16="http://schemas.microsoft.com/office/drawing/2014/main" val="20004"/>
                    </a:ext>
                  </a:extLst>
                </a:gridCol>
              </a:tblGrid>
              <a:tr h="88830">
                <a:tc>
                  <a:txBody>
                    <a:bodyPr/>
                    <a:lstStyle/>
                    <a:p>
                      <a:pPr algn="ctr"/>
                      <a:r>
                        <a:rPr lang="en-GB" sz="500" dirty="0"/>
                        <a:t>21</a:t>
                      </a:r>
                      <a:endParaRPr lang="en-GB" sz="500" b="1" dirty="0">
                        <a:solidFill>
                          <a:schemeClr val="tx2"/>
                        </a:solidFill>
                      </a:endParaRPr>
                    </a:p>
                  </a:txBody>
                  <a:tcPr marL="68580" marR="68580" marT="10125" marB="10125"/>
                </a:tc>
                <a:tc>
                  <a:txBody>
                    <a:bodyPr/>
                    <a:lstStyle/>
                    <a:p>
                      <a:r>
                        <a:rPr lang="en-GB" sz="500" dirty="0"/>
                        <a:t>BCOR</a:t>
                      </a:r>
                      <a:endParaRPr lang="en-GB" sz="500" b="1" i="1" dirty="0">
                        <a:solidFill>
                          <a:schemeClr val="tx2"/>
                        </a:solidFill>
                      </a:endParaRPr>
                    </a:p>
                  </a:txBody>
                  <a:tcPr marL="68580" marR="68580" marT="10125" marB="10125"/>
                </a:tc>
                <a:tc>
                  <a:txBody>
                    <a:bodyPr/>
                    <a:lstStyle/>
                    <a:p>
                      <a:pPr algn="ctr"/>
                      <a:r>
                        <a:rPr lang="en-GB" sz="500" dirty="0"/>
                        <a:t>5</a:t>
                      </a:r>
                      <a:endParaRPr lang="en-GB" sz="500" b="1" dirty="0">
                        <a:solidFill>
                          <a:schemeClr val="tx2"/>
                        </a:solidFill>
                      </a:endParaRPr>
                    </a:p>
                  </a:txBody>
                  <a:tcPr marL="68580" marR="68580" marT="10125" marB="10125"/>
                </a:tc>
                <a:tc>
                  <a:txBody>
                    <a:bodyPr/>
                    <a:lstStyle/>
                    <a:p>
                      <a:r>
                        <a:rPr lang="en-GB" sz="500" dirty="0"/>
                        <a:t>Stopgain SNV</a:t>
                      </a:r>
                      <a:endParaRPr lang="en-GB" sz="500" b="1" dirty="0">
                        <a:solidFill>
                          <a:schemeClr val="tx2"/>
                        </a:solidFill>
                      </a:endParaRPr>
                    </a:p>
                  </a:txBody>
                  <a:tcPr marL="68580" marR="68580" marT="10125" marB="10125"/>
                </a:tc>
                <a:tc>
                  <a:txBody>
                    <a:bodyPr/>
                    <a:lstStyle/>
                    <a:p>
                      <a:r>
                        <a:rPr lang="en-GB" sz="500" dirty="0"/>
                        <a:t>c.C526T:p.Q176X</a:t>
                      </a:r>
                      <a:endParaRPr lang="en-GB" sz="500" b="1" dirty="0">
                        <a:solidFill>
                          <a:schemeClr val="tx2"/>
                        </a:solidFill>
                      </a:endParaRPr>
                    </a:p>
                  </a:txBody>
                  <a:tcPr marL="68580" marR="68580" marT="10125" marB="10125"/>
                </a:tc>
                <a:extLst>
                  <a:ext uri="{0D108BD9-81ED-4DB2-BD59-A6C34878D82A}">
                    <a16:rowId xmlns:a16="http://schemas.microsoft.com/office/drawing/2014/main" val="10000"/>
                  </a:ext>
                </a:extLst>
              </a:tr>
              <a:tr h="88830">
                <a:tc>
                  <a:txBody>
                    <a:bodyPr/>
                    <a:lstStyle/>
                    <a:p>
                      <a:pPr algn="ctr"/>
                      <a:r>
                        <a:rPr lang="en-GB" sz="500" dirty="0"/>
                        <a:t>140</a:t>
                      </a:r>
                      <a:endParaRPr lang="en-GB" sz="500" b="1" dirty="0">
                        <a:solidFill>
                          <a:schemeClr val="tx2"/>
                        </a:solidFill>
                      </a:endParaRPr>
                    </a:p>
                  </a:txBody>
                  <a:tcPr marL="68580" marR="68580" marT="10125" marB="10125"/>
                </a:tc>
                <a:tc>
                  <a:txBody>
                    <a:bodyPr/>
                    <a:lstStyle/>
                    <a:p>
                      <a:r>
                        <a:rPr lang="en-GB" sz="500" dirty="0"/>
                        <a:t>BCOR</a:t>
                      </a:r>
                      <a:endParaRPr lang="en-GB" sz="500" b="1" dirty="0">
                        <a:solidFill>
                          <a:schemeClr val="tx2"/>
                        </a:solidFill>
                      </a:endParaRPr>
                    </a:p>
                  </a:txBody>
                  <a:tcPr marL="68580" marR="68580" marT="10125" marB="10125"/>
                </a:tc>
                <a:tc>
                  <a:txBody>
                    <a:bodyPr/>
                    <a:lstStyle/>
                    <a:p>
                      <a:pPr algn="ctr"/>
                      <a:r>
                        <a:rPr lang="en-GB" sz="500" dirty="0"/>
                        <a:t>5</a:t>
                      </a:r>
                      <a:endParaRPr lang="en-GB" sz="500" b="1" dirty="0">
                        <a:solidFill>
                          <a:schemeClr val="tx2"/>
                        </a:solidFill>
                      </a:endParaRPr>
                    </a:p>
                  </a:txBody>
                  <a:tcPr marL="68580" marR="68580" marT="10125" marB="101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Frameshift deletion</a:t>
                      </a:r>
                      <a:endParaRPr lang="en-GB" sz="500" b="1" dirty="0">
                        <a:solidFill>
                          <a:schemeClr val="tx2"/>
                        </a:solidFill>
                      </a:endParaRPr>
                    </a:p>
                  </a:txBody>
                  <a:tcPr marL="68580" marR="68580" marT="10125" marB="10125"/>
                </a:tc>
                <a:tc>
                  <a:txBody>
                    <a:bodyPr/>
                    <a:lstStyle/>
                    <a:p>
                      <a:r>
                        <a:rPr lang="en-GB" sz="500" dirty="0"/>
                        <a:t>c.4760delC:p.P1587fs</a:t>
                      </a:r>
                      <a:endParaRPr lang="en-GB" sz="500" b="1" dirty="0">
                        <a:solidFill>
                          <a:schemeClr val="tx2"/>
                        </a:solidFill>
                      </a:endParaRPr>
                    </a:p>
                  </a:txBody>
                  <a:tcPr marL="68580" marR="68580" marT="10125" marB="10125"/>
                </a:tc>
                <a:extLst>
                  <a:ext uri="{0D108BD9-81ED-4DB2-BD59-A6C34878D82A}">
                    <a16:rowId xmlns:a16="http://schemas.microsoft.com/office/drawing/2014/main" val="10001"/>
                  </a:ext>
                </a:extLst>
              </a:tr>
              <a:tr h="88830">
                <a:tc>
                  <a:txBody>
                    <a:bodyPr/>
                    <a:lstStyle/>
                    <a:p>
                      <a:pPr algn="ctr"/>
                      <a:r>
                        <a:rPr lang="en-GB" sz="500" dirty="0"/>
                        <a:t>73</a:t>
                      </a:r>
                      <a:endParaRPr lang="en-GB" sz="500" b="1" dirty="0">
                        <a:solidFill>
                          <a:schemeClr val="tx2"/>
                        </a:solidFill>
                      </a:endParaRPr>
                    </a:p>
                  </a:txBody>
                  <a:tcPr marL="68580" marR="68580" marT="10125" marB="10125"/>
                </a:tc>
                <a:tc>
                  <a:txBody>
                    <a:bodyPr/>
                    <a:lstStyle/>
                    <a:p>
                      <a:r>
                        <a:rPr lang="en-GB" sz="500" dirty="0"/>
                        <a:t>BCOR</a:t>
                      </a:r>
                      <a:endParaRPr lang="en-GB" sz="500" b="1" dirty="0">
                        <a:solidFill>
                          <a:schemeClr val="tx2"/>
                        </a:solidFill>
                      </a:endParaRPr>
                    </a:p>
                  </a:txBody>
                  <a:tcPr marL="68580" marR="68580" marT="10125" marB="10125"/>
                </a:tc>
                <a:tc>
                  <a:txBody>
                    <a:bodyPr/>
                    <a:lstStyle/>
                    <a:p>
                      <a:pPr algn="ctr"/>
                      <a:r>
                        <a:rPr lang="en-GB" sz="500" dirty="0"/>
                        <a:t>6</a:t>
                      </a:r>
                      <a:endParaRPr lang="en-GB" sz="500" b="1" dirty="0">
                        <a:solidFill>
                          <a:schemeClr val="tx2"/>
                        </a:solidFill>
                      </a:endParaRPr>
                    </a:p>
                  </a:txBody>
                  <a:tcPr marL="68580" marR="68580" marT="10125" marB="10125"/>
                </a:tc>
                <a:tc>
                  <a:txBody>
                    <a:bodyPr/>
                    <a:lstStyle/>
                    <a:p>
                      <a:r>
                        <a:rPr lang="en-GB" sz="500" dirty="0"/>
                        <a:t>Frameshift</a:t>
                      </a:r>
                      <a:r>
                        <a:rPr lang="en-GB" sz="500" baseline="0" dirty="0"/>
                        <a:t> insertion</a:t>
                      </a:r>
                      <a:endParaRPr lang="en-GB" sz="500" b="1" dirty="0">
                        <a:solidFill>
                          <a:schemeClr val="tx2"/>
                        </a:solidFill>
                      </a:endParaRPr>
                    </a:p>
                  </a:txBody>
                  <a:tcPr marL="68580" marR="68580" marT="10125" marB="10125"/>
                </a:tc>
                <a:tc>
                  <a:txBody>
                    <a:bodyPr/>
                    <a:lstStyle/>
                    <a:p>
                      <a:r>
                        <a:rPr lang="en-GB" sz="500" dirty="0"/>
                        <a:t>c.4834_4835insC:p.L1612fs</a:t>
                      </a:r>
                      <a:endParaRPr lang="en-GB" sz="500" b="1" dirty="0">
                        <a:solidFill>
                          <a:schemeClr val="tx2"/>
                        </a:solidFill>
                      </a:endParaRPr>
                    </a:p>
                  </a:txBody>
                  <a:tcPr marL="68580" marR="68580" marT="10125" marB="10125"/>
                </a:tc>
                <a:extLst>
                  <a:ext uri="{0D108BD9-81ED-4DB2-BD59-A6C34878D82A}">
                    <a16:rowId xmlns:a16="http://schemas.microsoft.com/office/drawing/2014/main" val="10002"/>
                  </a:ext>
                </a:extLst>
              </a:tr>
              <a:tr h="88830">
                <a:tc>
                  <a:txBody>
                    <a:bodyPr/>
                    <a:lstStyle/>
                    <a:p>
                      <a:pPr algn="ctr"/>
                      <a:r>
                        <a:rPr lang="en-GB" sz="500" dirty="0"/>
                        <a:t>70</a:t>
                      </a:r>
                      <a:endParaRPr lang="en-GB" sz="500" b="1" dirty="0">
                        <a:solidFill>
                          <a:schemeClr val="tx2"/>
                        </a:solidFill>
                      </a:endParaRPr>
                    </a:p>
                  </a:txBody>
                  <a:tcPr marL="68580" marR="68580" marT="10125" marB="10125"/>
                </a:tc>
                <a:tc>
                  <a:txBody>
                    <a:bodyPr/>
                    <a:lstStyle/>
                    <a:p>
                      <a:r>
                        <a:rPr lang="en-GB" sz="500" dirty="0"/>
                        <a:t>BCOR</a:t>
                      </a:r>
                      <a:endParaRPr lang="en-GB" sz="500" b="1" dirty="0">
                        <a:solidFill>
                          <a:schemeClr val="tx2"/>
                        </a:solidFill>
                      </a:endParaRPr>
                    </a:p>
                  </a:txBody>
                  <a:tcPr marL="68580" marR="68580" marT="10125" marB="10125"/>
                </a:tc>
                <a:tc>
                  <a:txBody>
                    <a:bodyPr/>
                    <a:lstStyle/>
                    <a:p>
                      <a:pPr algn="ctr"/>
                      <a:r>
                        <a:rPr lang="en-GB" sz="500" dirty="0"/>
                        <a:t>14</a:t>
                      </a:r>
                      <a:endParaRPr lang="en-GB" sz="500" b="1" dirty="0">
                        <a:solidFill>
                          <a:schemeClr val="tx2"/>
                        </a:solidFill>
                      </a:endParaRPr>
                    </a:p>
                  </a:txBody>
                  <a:tcPr marL="68580" marR="68580" marT="10125" marB="10125"/>
                </a:tc>
                <a:tc>
                  <a:txBody>
                    <a:bodyPr/>
                    <a:lstStyle/>
                    <a:p>
                      <a:r>
                        <a:rPr lang="en-GB" sz="500" dirty="0"/>
                        <a:t>Stopgain SNV</a:t>
                      </a:r>
                      <a:endParaRPr lang="en-GB" sz="500" b="1" dirty="0">
                        <a:solidFill>
                          <a:schemeClr val="tx2"/>
                        </a:solidFill>
                      </a:endParaRPr>
                    </a:p>
                  </a:txBody>
                  <a:tcPr marL="68580" marR="68580" marT="10125" marB="10125"/>
                </a:tc>
                <a:tc>
                  <a:txBody>
                    <a:bodyPr/>
                    <a:lstStyle/>
                    <a:p>
                      <a:r>
                        <a:rPr lang="en-GB" sz="500" dirty="0"/>
                        <a:t>c.T912G:p.Y304X</a:t>
                      </a:r>
                      <a:endParaRPr lang="en-GB" sz="500" b="1" dirty="0">
                        <a:solidFill>
                          <a:schemeClr val="tx2"/>
                        </a:solidFill>
                      </a:endParaRPr>
                    </a:p>
                  </a:txBody>
                  <a:tcPr marL="68580" marR="68580" marT="10125" marB="10125"/>
                </a:tc>
                <a:extLst>
                  <a:ext uri="{0D108BD9-81ED-4DB2-BD59-A6C34878D82A}">
                    <a16:rowId xmlns:a16="http://schemas.microsoft.com/office/drawing/2014/main" val="10003"/>
                  </a:ext>
                </a:extLst>
              </a:tr>
              <a:tr h="88830">
                <a:tc>
                  <a:txBody>
                    <a:bodyPr/>
                    <a:lstStyle/>
                    <a:p>
                      <a:pPr algn="ctr"/>
                      <a:r>
                        <a:rPr lang="en-GB" sz="500" dirty="0"/>
                        <a:t>94</a:t>
                      </a:r>
                      <a:endParaRPr lang="en-GB" sz="500" b="1" dirty="0">
                        <a:solidFill>
                          <a:schemeClr val="tx2"/>
                        </a:solidFill>
                      </a:endParaRPr>
                    </a:p>
                  </a:txBody>
                  <a:tcPr marL="68580" marR="68580" marT="10125" marB="10125"/>
                </a:tc>
                <a:tc>
                  <a:txBody>
                    <a:bodyPr/>
                    <a:lstStyle/>
                    <a:p>
                      <a:r>
                        <a:rPr lang="en-GB" sz="500" dirty="0"/>
                        <a:t>BCOR</a:t>
                      </a:r>
                      <a:endParaRPr lang="en-GB" sz="500" b="1" dirty="0">
                        <a:solidFill>
                          <a:schemeClr val="tx2"/>
                        </a:solidFill>
                      </a:endParaRPr>
                    </a:p>
                  </a:txBody>
                  <a:tcPr marL="68580" marR="68580" marT="10125" marB="10125"/>
                </a:tc>
                <a:tc>
                  <a:txBody>
                    <a:bodyPr/>
                    <a:lstStyle/>
                    <a:p>
                      <a:pPr algn="ctr"/>
                      <a:r>
                        <a:rPr lang="en-GB" sz="500" dirty="0"/>
                        <a:t>30</a:t>
                      </a:r>
                      <a:endParaRPr lang="en-GB" sz="500" b="1" dirty="0">
                        <a:solidFill>
                          <a:schemeClr val="tx2"/>
                        </a:solidFill>
                      </a:endParaRPr>
                    </a:p>
                  </a:txBody>
                  <a:tcPr marL="68580" marR="68580" marT="10125" marB="10125"/>
                </a:tc>
                <a:tc>
                  <a:txBody>
                    <a:bodyPr/>
                    <a:lstStyle/>
                    <a:p>
                      <a:r>
                        <a:rPr lang="en-GB" sz="500" dirty="0"/>
                        <a:t>Splice</a:t>
                      </a:r>
                      <a:r>
                        <a:rPr lang="en-GB" sz="500" baseline="0" dirty="0"/>
                        <a:t> site</a:t>
                      </a:r>
                      <a:endParaRPr lang="en-GB" sz="500" b="1" dirty="0">
                        <a:solidFill>
                          <a:schemeClr val="tx2"/>
                        </a:solidFill>
                      </a:endParaRPr>
                    </a:p>
                  </a:txBody>
                  <a:tcPr marL="68580" marR="68580" marT="10125" marB="10125"/>
                </a:tc>
                <a:tc>
                  <a:txBody>
                    <a:bodyPr/>
                    <a:lstStyle/>
                    <a:p>
                      <a:r>
                        <a:rPr lang="en-GB" sz="500" dirty="0"/>
                        <a:t>Splice site c.3052-2A&gt;G</a:t>
                      </a:r>
                      <a:endParaRPr lang="en-GB" sz="500" b="1" dirty="0">
                        <a:solidFill>
                          <a:schemeClr val="tx2"/>
                        </a:solidFill>
                      </a:endParaRPr>
                    </a:p>
                  </a:txBody>
                  <a:tcPr marL="68580" marR="68580" marT="10125" marB="10125"/>
                </a:tc>
                <a:extLst>
                  <a:ext uri="{0D108BD9-81ED-4DB2-BD59-A6C34878D82A}">
                    <a16:rowId xmlns:a16="http://schemas.microsoft.com/office/drawing/2014/main" val="10004"/>
                  </a:ext>
                </a:extLst>
              </a:tr>
              <a:tr h="88830">
                <a:tc>
                  <a:txBody>
                    <a:bodyPr/>
                    <a:lstStyle/>
                    <a:p>
                      <a:pPr algn="ctr"/>
                      <a:r>
                        <a:rPr lang="en-GB" sz="500" dirty="0"/>
                        <a:t>33</a:t>
                      </a:r>
                      <a:endParaRPr lang="en-GB" sz="500" b="1" dirty="0">
                        <a:solidFill>
                          <a:schemeClr val="tx2"/>
                        </a:solidFill>
                      </a:endParaRPr>
                    </a:p>
                  </a:txBody>
                  <a:tcPr marL="68580" marR="68580" marT="10125" marB="10125"/>
                </a:tc>
                <a:tc>
                  <a:txBody>
                    <a:bodyPr/>
                    <a:lstStyle/>
                    <a:p>
                      <a:r>
                        <a:rPr lang="en-GB" sz="500" dirty="0"/>
                        <a:t>BCOR</a:t>
                      </a:r>
                      <a:endParaRPr lang="en-GB" sz="500" b="1" dirty="0">
                        <a:solidFill>
                          <a:schemeClr val="tx2"/>
                        </a:solidFill>
                      </a:endParaRPr>
                    </a:p>
                  </a:txBody>
                  <a:tcPr marL="68580" marR="68580" marT="10125" marB="10125"/>
                </a:tc>
                <a:tc>
                  <a:txBody>
                    <a:bodyPr/>
                    <a:lstStyle/>
                    <a:p>
                      <a:pPr algn="ctr"/>
                      <a:r>
                        <a:rPr lang="en-GB" sz="500" dirty="0"/>
                        <a:t>68</a:t>
                      </a:r>
                      <a:endParaRPr lang="en-GB" sz="500" b="1" dirty="0">
                        <a:solidFill>
                          <a:schemeClr val="tx2"/>
                        </a:solidFill>
                      </a:endParaRPr>
                    </a:p>
                  </a:txBody>
                  <a:tcPr marL="68580" marR="68580" marT="10125" marB="101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Stopgain SNV</a:t>
                      </a:r>
                      <a:endParaRPr lang="en-GB" sz="500" b="1" dirty="0">
                        <a:solidFill>
                          <a:schemeClr val="tx2"/>
                        </a:solidFill>
                      </a:endParaRPr>
                    </a:p>
                  </a:txBody>
                  <a:tcPr marL="68580" marR="68580" marT="10125" marB="10125"/>
                </a:tc>
                <a:tc>
                  <a:txBody>
                    <a:bodyPr/>
                    <a:lstStyle/>
                    <a:p>
                      <a:r>
                        <a:rPr lang="en-GB" sz="500" dirty="0"/>
                        <a:t>c.G4832A:p.W1611X</a:t>
                      </a:r>
                      <a:endParaRPr lang="en-GB" sz="500" b="1" dirty="0">
                        <a:solidFill>
                          <a:schemeClr val="tx2"/>
                        </a:solidFill>
                      </a:endParaRPr>
                    </a:p>
                  </a:txBody>
                  <a:tcPr marL="68580" marR="68580" marT="10125" marB="10125"/>
                </a:tc>
                <a:extLst>
                  <a:ext uri="{0D108BD9-81ED-4DB2-BD59-A6C34878D82A}">
                    <a16:rowId xmlns:a16="http://schemas.microsoft.com/office/drawing/2014/main" val="10005"/>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1848182361"/>
              </p:ext>
            </p:extLst>
          </p:nvPr>
        </p:nvGraphicFramePr>
        <p:xfrm>
          <a:off x="4258305" y="4074558"/>
          <a:ext cx="3627882" cy="578700"/>
        </p:xfrm>
        <a:graphic>
          <a:graphicData uri="http://schemas.openxmlformats.org/drawingml/2006/table">
            <a:tbl>
              <a:tblPr bandRow="1">
                <a:tableStyleId>{3B4B98B0-60AC-42C2-AFA5-B58CD77FA1E5}</a:tableStyleId>
              </a:tblPr>
              <a:tblGrid>
                <a:gridCol w="308610">
                  <a:extLst>
                    <a:ext uri="{9D8B030D-6E8A-4147-A177-3AD203B41FA5}">
                      <a16:colId xmlns:a16="http://schemas.microsoft.com/office/drawing/2014/main" val="20000"/>
                    </a:ext>
                  </a:extLst>
                </a:gridCol>
                <a:gridCol w="459486">
                  <a:extLst>
                    <a:ext uri="{9D8B030D-6E8A-4147-A177-3AD203B41FA5}">
                      <a16:colId xmlns:a16="http://schemas.microsoft.com/office/drawing/2014/main" val="20001"/>
                    </a:ext>
                  </a:extLst>
                </a:gridCol>
                <a:gridCol w="624078">
                  <a:extLst>
                    <a:ext uri="{9D8B030D-6E8A-4147-A177-3AD203B41FA5}">
                      <a16:colId xmlns:a16="http://schemas.microsoft.com/office/drawing/2014/main" val="20002"/>
                    </a:ext>
                  </a:extLst>
                </a:gridCol>
                <a:gridCol w="1014984">
                  <a:extLst>
                    <a:ext uri="{9D8B030D-6E8A-4147-A177-3AD203B41FA5}">
                      <a16:colId xmlns:a16="http://schemas.microsoft.com/office/drawing/2014/main" val="20003"/>
                    </a:ext>
                  </a:extLst>
                </a:gridCol>
                <a:gridCol w="1220724">
                  <a:extLst>
                    <a:ext uri="{9D8B030D-6E8A-4147-A177-3AD203B41FA5}">
                      <a16:colId xmlns:a16="http://schemas.microsoft.com/office/drawing/2014/main" val="20004"/>
                    </a:ext>
                  </a:extLst>
                </a:gridCol>
              </a:tblGrid>
              <a:tr h="88830">
                <a:tc>
                  <a:txBody>
                    <a:bodyPr/>
                    <a:lstStyle/>
                    <a:p>
                      <a:pPr algn="ctr"/>
                      <a:r>
                        <a:rPr lang="en-GB" sz="500" dirty="0"/>
                        <a:t>2</a:t>
                      </a:r>
                      <a:endParaRPr lang="en-GB" sz="500" b="1" dirty="0">
                        <a:solidFill>
                          <a:schemeClr val="tx2"/>
                        </a:solidFill>
                      </a:endParaRPr>
                    </a:p>
                  </a:txBody>
                  <a:tcPr marL="68580" marR="68580" marT="10125" marB="10125"/>
                </a:tc>
                <a:tc>
                  <a:txBody>
                    <a:bodyPr/>
                    <a:lstStyle/>
                    <a:p>
                      <a:r>
                        <a:rPr lang="en-GB" sz="500" dirty="0"/>
                        <a:t>ERBB2</a:t>
                      </a:r>
                      <a:endParaRPr lang="en-GB" sz="500" b="1" i="1" dirty="0">
                        <a:solidFill>
                          <a:schemeClr val="tx2"/>
                        </a:solidFill>
                      </a:endParaRPr>
                    </a:p>
                  </a:txBody>
                  <a:tcPr marL="68580" marR="68580" marT="10125" marB="10125"/>
                </a:tc>
                <a:tc>
                  <a:txBody>
                    <a:bodyPr/>
                    <a:lstStyle/>
                    <a:p>
                      <a:pPr algn="ctr"/>
                      <a:r>
                        <a:rPr lang="en-GB" sz="500" dirty="0"/>
                        <a:t>44</a:t>
                      </a:r>
                      <a:endParaRPr lang="en-GB" sz="500" b="1" dirty="0">
                        <a:solidFill>
                          <a:schemeClr val="tx2"/>
                        </a:solidFill>
                      </a:endParaRPr>
                    </a:p>
                  </a:txBody>
                  <a:tcPr marL="68580" marR="68580" marT="10125" marB="10125"/>
                </a:tc>
                <a:tc>
                  <a:txBody>
                    <a:bodyPr/>
                    <a:lstStyle/>
                    <a:p>
                      <a:r>
                        <a:rPr lang="en-GB" sz="500" dirty="0"/>
                        <a:t>Non-synonymous SNV</a:t>
                      </a:r>
                      <a:endParaRPr lang="en-GB" sz="500" b="1" dirty="0">
                        <a:solidFill>
                          <a:schemeClr val="tx2"/>
                        </a:solidFill>
                      </a:endParaRPr>
                    </a:p>
                  </a:txBody>
                  <a:tcPr marL="68580" marR="68580" marT="10125" marB="10125"/>
                </a:tc>
                <a:tc>
                  <a:txBody>
                    <a:bodyPr/>
                    <a:lstStyle/>
                    <a:p>
                      <a:r>
                        <a:rPr lang="en-GB" sz="500" dirty="0"/>
                        <a:t>c.G922A:p.V308M</a:t>
                      </a:r>
                      <a:endParaRPr lang="en-GB" sz="500" b="1" dirty="0">
                        <a:solidFill>
                          <a:schemeClr val="tx2"/>
                        </a:solidFill>
                      </a:endParaRPr>
                    </a:p>
                  </a:txBody>
                  <a:tcPr marL="68580" marR="68580" marT="10125" marB="10125"/>
                </a:tc>
                <a:extLst>
                  <a:ext uri="{0D108BD9-81ED-4DB2-BD59-A6C34878D82A}">
                    <a16:rowId xmlns:a16="http://schemas.microsoft.com/office/drawing/2014/main" val="10000"/>
                  </a:ext>
                </a:extLst>
              </a:tr>
              <a:tr h="88830">
                <a:tc>
                  <a:txBody>
                    <a:bodyPr/>
                    <a:lstStyle/>
                    <a:p>
                      <a:pPr algn="ctr"/>
                      <a:r>
                        <a:rPr lang="en-GB" sz="500" dirty="0"/>
                        <a:t>19</a:t>
                      </a:r>
                      <a:endParaRPr lang="en-GB" sz="500" b="1" dirty="0">
                        <a:solidFill>
                          <a:schemeClr val="tx2"/>
                        </a:solidFill>
                      </a:endParaRPr>
                    </a:p>
                  </a:txBody>
                  <a:tcPr marL="68580" marR="68580" marT="10125" marB="10125"/>
                </a:tc>
                <a:tc>
                  <a:txBody>
                    <a:bodyPr/>
                    <a:lstStyle/>
                    <a:p>
                      <a:r>
                        <a:rPr lang="en-GB" sz="500" dirty="0"/>
                        <a:t>IKZF1</a:t>
                      </a:r>
                      <a:endParaRPr lang="en-GB" sz="500" b="1" dirty="0">
                        <a:solidFill>
                          <a:schemeClr val="tx2"/>
                        </a:solidFill>
                      </a:endParaRPr>
                    </a:p>
                  </a:txBody>
                  <a:tcPr marL="68580" marR="68580" marT="10125" marB="10125"/>
                </a:tc>
                <a:tc>
                  <a:txBody>
                    <a:bodyPr/>
                    <a:lstStyle/>
                    <a:p>
                      <a:pPr algn="ctr"/>
                      <a:r>
                        <a:rPr lang="en-GB" sz="500" dirty="0"/>
                        <a:t>14</a:t>
                      </a:r>
                      <a:endParaRPr lang="en-GB" sz="500" b="1" dirty="0">
                        <a:solidFill>
                          <a:schemeClr val="tx2"/>
                        </a:solidFill>
                      </a:endParaRPr>
                    </a:p>
                  </a:txBody>
                  <a:tcPr marL="68580" marR="68580" marT="10125" marB="101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Non-synonymous SNV</a:t>
                      </a:r>
                      <a:endParaRPr lang="en-GB" sz="500" b="1" dirty="0">
                        <a:solidFill>
                          <a:schemeClr val="tx2"/>
                        </a:solidFill>
                      </a:endParaRPr>
                    </a:p>
                  </a:txBody>
                  <a:tcPr marL="68580" marR="68580" marT="10125" marB="10125"/>
                </a:tc>
                <a:tc>
                  <a:txBody>
                    <a:bodyPr/>
                    <a:lstStyle/>
                    <a:p>
                      <a:r>
                        <a:rPr lang="en-GB" sz="500" dirty="0"/>
                        <a:t>c.C640G:p.H214D</a:t>
                      </a:r>
                      <a:endParaRPr lang="en-GB" sz="500" b="1" dirty="0">
                        <a:solidFill>
                          <a:schemeClr val="tx2"/>
                        </a:solidFill>
                      </a:endParaRPr>
                    </a:p>
                  </a:txBody>
                  <a:tcPr marL="68580" marR="68580" marT="10125" marB="10125"/>
                </a:tc>
                <a:extLst>
                  <a:ext uri="{0D108BD9-81ED-4DB2-BD59-A6C34878D82A}">
                    <a16:rowId xmlns:a16="http://schemas.microsoft.com/office/drawing/2014/main" val="10001"/>
                  </a:ext>
                </a:extLst>
              </a:tr>
              <a:tr h="88830">
                <a:tc>
                  <a:txBody>
                    <a:bodyPr/>
                    <a:lstStyle/>
                    <a:p>
                      <a:pPr algn="ctr"/>
                      <a:r>
                        <a:rPr lang="en-GB" sz="500" dirty="0"/>
                        <a:t>46</a:t>
                      </a:r>
                      <a:endParaRPr lang="en-GB" sz="500" b="1" dirty="0">
                        <a:solidFill>
                          <a:schemeClr val="tx2"/>
                        </a:solidFill>
                      </a:endParaRPr>
                    </a:p>
                  </a:txBody>
                  <a:tcPr marL="68580" marR="68580" marT="10125" marB="10125"/>
                </a:tc>
                <a:tc>
                  <a:txBody>
                    <a:bodyPr/>
                    <a:lstStyle/>
                    <a:p>
                      <a:r>
                        <a:rPr lang="en-GB" sz="500" dirty="0"/>
                        <a:t>MPL</a:t>
                      </a:r>
                      <a:endParaRPr lang="en-GB" sz="500" b="1" dirty="0">
                        <a:solidFill>
                          <a:schemeClr val="tx2"/>
                        </a:solidFill>
                      </a:endParaRPr>
                    </a:p>
                  </a:txBody>
                  <a:tcPr marL="68580" marR="68580" marT="10125" marB="10125"/>
                </a:tc>
                <a:tc>
                  <a:txBody>
                    <a:bodyPr/>
                    <a:lstStyle/>
                    <a:p>
                      <a:pPr algn="ctr"/>
                      <a:r>
                        <a:rPr lang="en-GB" sz="500" dirty="0"/>
                        <a:t>10</a:t>
                      </a:r>
                      <a:endParaRPr lang="en-GB" sz="500" b="1" dirty="0">
                        <a:solidFill>
                          <a:schemeClr val="tx2"/>
                        </a:solidFill>
                      </a:endParaRPr>
                    </a:p>
                  </a:txBody>
                  <a:tcPr marL="68580" marR="68580" marT="10125" marB="10125"/>
                </a:tc>
                <a:tc>
                  <a:txBody>
                    <a:bodyPr/>
                    <a:lstStyle/>
                    <a:p>
                      <a:r>
                        <a:rPr lang="en-GB" sz="500" dirty="0"/>
                        <a:t>Non-synonymous SNV</a:t>
                      </a:r>
                      <a:endParaRPr lang="en-GB" sz="500" b="1" dirty="0">
                        <a:solidFill>
                          <a:schemeClr val="tx2"/>
                        </a:solidFill>
                      </a:endParaRPr>
                    </a:p>
                  </a:txBody>
                  <a:tcPr marL="68580" marR="68580" marT="10125" marB="10125"/>
                </a:tc>
                <a:tc>
                  <a:txBody>
                    <a:bodyPr/>
                    <a:lstStyle/>
                    <a:p>
                      <a:r>
                        <a:rPr lang="en-GB" sz="500" dirty="0"/>
                        <a:t>c.G1544T:p.W515L</a:t>
                      </a:r>
                      <a:endParaRPr lang="en-GB" sz="500" b="1" dirty="0">
                        <a:solidFill>
                          <a:schemeClr val="tx2"/>
                        </a:solidFill>
                      </a:endParaRPr>
                    </a:p>
                  </a:txBody>
                  <a:tcPr marL="68580" marR="68580" marT="10125" marB="10125"/>
                </a:tc>
                <a:extLst>
                  <a:ext uri="{0D108BD9-81ED-4DB2-BD59-A6C34878D82A}">
                    <a16:rowId xmlns:a16="http://schemas.microsoft.com/office/drawing/2014/main" val="10002"/>
                  </a:ext>
                </a:extLst>
              </a:tr>
              <a:tr h="88830">
                <a:tc>
                  <a:txBody>
                    <a:bodyPr/>
                    <a:lstStyle/>
                    <a:p>
                      <a:pPr algn="ctr"/>
                      <a:r>
                        <a:rPr lang="en-GB" sz="500" dirty="0"/>
                        <a:t>10</a:t>
                      </a:r>
                      <a:endParaRPr lang="en-GB" sz="500" b="1" dirty="0">
                        <a:solidFill>
                          <a:schemeClr val="tx2"/>
                        </a:solidFill>
                      </a:endParaRPr>
                    </a:p>
                  </a:txBody>
                  <a:tcPr marL="68580" marR="68580" marT="10125" marB="10125"/>
                </a:tc>
                <a:tc>
                  <a:txBody>
                    <a:bodyPr/>
                    <a:lstStyle/>
                    <a:p>
                      <a:r>
                        <a:rPr lang="en-GB" sz="500" dirty="0"/>
                        <a:t>SRSF2</a:t>
                      </a:r>
                      <a:endParaRPr lang="en-GB" sz="500" b="1" dirty="0">
                        <a:solidFill>
                          <a:schemeClr val="tx2"/>
                        </a:solidFill>
                      </a:endParaRPr>
                    </a:p>
                  </a:txBody>
                  <a:tcPr marL="68580" marR="68580" marT="10125" marB="10125"/>
                </a:tc>
                <a:tc>
                  <a:txBody>
                    <a:bodyPr/>
                    <a:lstStyle/>
                    <a:p>
                      <a:pPr algn="ctr"/>
                      <a:r>
                        <a:rPr lang="en-GB" sz="500" dirty="0"/>
                        <a:t>20</a:t>
                      </a:r>
                      <a:endParaRPr lang="en-GB" sz="500" b="1" dirty="0">
                        <a:solidFill>
                          <a:schemeClr val="tx2"/>
                        </a:solidFill>
                      </a:endParaRPr>
                    </a:p>
                  </a:txBody>
                  <a:tcPr marL="68580" marR="68580" marT="10125" marB="10125"/>
                </a:tc>
                <a:tc>
                  <a:txBody>
                    <a:bodyPr/>
                    <a:lstStyle/>
                    <a:p>
                      <a:r>
                        <a:rPr lang="en-GB" sz="500" dirty="0"/>
                        <a:t>Non-synonymous SNV</a:t>
                      </a:r>
                      <a:endParaRPr lang="en-GB" sz="500" b="1" dirty="0">
                        <a:solidFill>
                          <a:schemeClr val="tx2"/>
                        </a:solidFill>
                      </a:endParaRPr>
                    </a:p>
                  </a:txBody>
                  <a:tcPr marL="68580" marR="68580" marT="10125" marB="10125"/>
                </a:tc>
                <a:tc>
                  <a:txBody>
                    <a:bodyPr/>
                    <a:lstStyle/>
                    <a:p>
                      <a:r>
                        <a:rPr lang="en-GB" sz="500" dirty="0"/>
                        <a:t>c.C284T:p.P95L</a:t>
                      </a:r>
                      <a:endParaRPr lang="en-GB" sz="500" b="1" dirty="0">
                        <a:solidFill>
                          <a:schemeClr val="tx2"/>
                        </a:solidFill>
                      </a:endParaRPr>
                    </a:p>
                  </a:txBody>
                  <a:tcPr marL="68580" marR="68580" marT="10125" marB="10125"/>
                </a:tc>
                <a:extLst>
                  <a:ext uri="{0D108BD9-81ED-4DB2-BD59-A6C34878D82A}">
                    <a16:rowId xmlns:a16="http://schemas.microsoft.com/office/drawing/2014/main" val="10003"/>
                  </a:ext>
                </a:extLst>
              </a:tr>
              <a:tr h="88830">
                <a:tc>
                  <a:txBody>
                    <a:bodyPr/>
                    <a:lstStyle/>
                    <a:p>
                      <a:pPr algn="ctr"/>
                      <a:r>
                        <a:rPr lang="en-GB" sz="500" dirty="0"/>
                        <a:t>5</a:t>
                      </a:r>
                      <a:endParaRPr lang="en-GB" sz="500" b="1" dirty="0">
                        <a:solidFill>
                          <a:schemeClr val="tx2"/>
                        </a:solidFill>
                      </a:endParaRPr>
                    </a:p>
                  </a:txBody>
                  <a:tcPr marL="68580" marR="68580" marT="10125" marB="10125"/>
                </a:tc>
                <a:tc>
                  <a:txBody>
                    <a:bodyPr/>
                    <a:lstStyle/>
                    <a:p>
                      <a:r>
                        <a:rPr lang="en-GB" sz="500" dirty="0"/>
                        <a:t>TET2</a:t>
                      </a:r>
                      <a:endParaRPr lang="en-GB" sz="500" b="1" dirty="0">
                        <a:solidFill>
                          <a:schemeClr val="tx2"/>
                        </a:solidFill>
                      </a:endParaRPr>
                    </a:p>
                  </a:txBody>
                  <a:tcPr marL="68580" marR="68580" marT="10125" marB="10125"/>
                </a:tc>
                <a:tc>
                  <a:txBody>
                    <a:bodyPr/>
                    <a:lstStyle/>
                    <a:p>
                      <a:pPr algn="ctr"/>
                      <a:r>
                        <a:rPr lang="en-GB" sz="500" dirty="0"/>
                        <a:t>5</a:t>
                      </a:r>
                      <a:endParaRPr lang="en-GB" sz="500" b="1" dirty="0">
                        <a:solidFill>
                          <a:schemeClr val="tx2"/>
                        </a:solidFill>
                      </a:endParaRPr>
                    </a:p>
                  </a:txBody>
                  <a:tcPr marL="68580" marR="68580" marT="10125" marB="10125"/>
                </a:tc>
                <a:tc>
                  <a:txBody>
                    <a:bodyPr/>
                    <a:lstStyle/>
                    <a:p>
                      <a:r>
                        <a:rPr lang="en-GB" sz="500" dirty="0"/>
                        <a:t>Stopgain SNV</a:t>
                      </a:r>
                      <a:endParaRPr lang="en-GB" sz="500" b="1" dirty="0">
                        <a:solidFill>
                          <a:schemeClr val="tx2"/>
                        </a:solidFill>
                      </a:endParaRPr>
                    </a:p>
                  </a:txBody>
                  <a:tcPr marL="68580" marR="68580" marT="10125" marB="10125"/>
                </a:tc>
                <a:tc>
                  <a:txBody>
                    <a:bodyPr/>
                    <a:lstStyle/>
                    <a:p>
                      <a:r>
                        <a:rPr lang="en-GB" sz="500" dirty="0"/>
                        <a:t>c.C3100T:p.Q1034X</a:t>
                      </a:r>
                      <a:endParaRPr lang="en-GB" sz="500" b="1" dirty="0">
                        <a:solidFill>
                          <a:schemeClr val="tx2"/>
                        </a:solidFill>
                      </a:endParaRPr>
                    </a:p>
                  </a:txBody>
                  <a:tcPr marL="68580" marR="68580" marT="10125" marB="10125"/>
                </a:tc>
                <a:extLst>
                  <a:ext uri="{0D108BD9-81ED-4DB2-BD59-A6C34878D82A}">
                    <a16:rowId xmlns:a16="http://schemas.microsoft.com/office/drawing/2014/main" val="10004"/>
                  </a:ext>
                </a:extLst>
              </a:tr>
              <a:tr h="88830">
                <a:tc>
                  <a:txBody>
                    <a:bodyPr/>
                    <a:lstStyle/>
                    <a:p>
                      <a:pPr algn="ctr"/>
                      <a:r>
                        <a:rPr lang="en-GB" sz="500" dirty="0"/>
                        <a:t>67</a:t>
                      </a:r>
                      <a:endParaRPr lang="en-GB" sz="500" b="1" dirty="0">
                        <a:solidFill>
                          <a:schemeClr val="tx2"/>
                        </a:solidFill>
                      </a:endParaRPr>
                    </a:p>
                  </a:txBody>
                  <a:tcPr marL="68580" marR="68580" marT="10125" marB="10125"/>
                </a:tc>
                <a:tc>
                  <a:txBody>
                    <a:bodyPr/>
                    <a:lstStyle/>
                    <a:p>
                      <a:r>
                        <a:rPr lang="en-GB" sz="500" dirty="0"/>
                        <a:t>U2AF1</a:t>
                      </a:r>
                      <a:endParaRPr lang="en-GB" sz="500" b="1" dirty="0">
                        <a:solidFill>
                          <a:schemeClr val="tx2"/>
                        </a:solidFill>
                      </a:endParaRPr>
                    </a:p>
                  </a:txBody>
                  <a:tcPr marL="68580" marR="68580" marT="10125" marB="10125"/>
                </a:tc>
                <a:tc>
                  <a:txBody>
                    <a:bodyPr/>
                    <a:lstStyle/>
                    <a:p>
                      <a:pPr algn="ctr"/>
                      <a:r>
                        <a:rPr lang="en-GB" sz="500" dirty="0"/>
                        <a:t>19</a:t>
                      </a:r>
                      <a:endParaRPr lang="en-GB" sz="500" b="1" dirty="0">
                        <a:solidFill>
                          <a:schemeClr val="tx2"/>
                        </a:solidFill>
                      </a:endParaRPr>
                    </a:p>
                  </a:txBody>
                  <a:tcPr marL="68580" marR="68580" marT="10125" marB="101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Non-synonymous SNV</a:t>
                      </a:r>
                      <a:endParaRPr lang="en-GB" sz="500" b="1" dirty="0">
                        <a:solidFill>
                          <a:schemeClr val="tx2"/>
                        </a:solidFill>
                      </a:endParaRPr>
                    </a:p>
                  </a:txBody>
                  <a:tcPr marL="68580" marR="68580" marT="10125" marB="10125"/>
                </a:tc>
                <a:tc>
                  <a:txBody>
                    <a:bodyPr/>
                    <a:lstStyle/>
                    <a:p>
                      <a:r>
                        <a:rPr lang="en-GB" sz="500" dirty="0"/>
                        <a:t>c.C101A:p.S34Y</a:t>
                      </a:r>
                      <a:endParaRPr lang="en-GB" sz="500" b="1" dirty="0">
                        <a:solidFill>
                          <a:schemeClr val="tx2"/>
                        </a:solidFill>
                      </a:endParaRPr>
                    </a:p>
                  </a:txBody>
                  <a:tcPr marL="68580" marR="68580" marT="10125" marB="10125"/>
                </a:tc>
                <a:extLst>
                  <a:ext uri="{0D108BD9-81ED-4DB2-BD59-A6C34878D82A}">
                    <a16:rowId xmlns:a16="http://schemas.microsoft.com/office/drawing/2014/main" val="10005"/>
                  </a:ext>
                </a:extLst>
              </a:tr>
            </a:tbl>
          </a:graphicData>
        </a:graphic>
      </p:graphicFrame>
      <p:sp>
        <p:nvSpPr>
          <p:cNvPr id="12" name="Rectangle 11"/>
          <p:cNvSpPr/>
          <p:nvPr/>
        </p:nvSpPr>
        <p:spPr>
          <a:xfrm>
            <a:off x="299421" y="1036293"/>
            <a:ext cx="3236549" cy="3814353"/>
          </a:xfrm>
          <a:prstGeom prst="rect">
            <a:avLst/>
          </a:prstGeom>
        </p:spPr>
        <p:txBody>
          <a:bodyPr wrap="square" lIns="0" tIns="34278" rIns="68555" bIns="34278">
            <a:spAutoFit/>
          </a:bodyPr>
          <a:lstStyle/>
          <a:p>
            <a:pPr defTabSz="514337">
              <a:lnSpc>
                <a:spcPct val="95000"/>
              </a:lnSpc>
              <a:defRPr/>
            </a:pPr>
            <a:r>
              <a:rPr lang="en-GB" sz="1200" i="1" dirty="0">
                <a:solidFill>
                  <a:srgbClr val="000000"/>
                </a:solidFill>
                <a:latin typeface="Arial"/>
                <a:ea typeface="Batang"/>
                <a:cs typeface="Arial" panose="020B0604020202020204" pitchFamily="34" charset="0"/>
              </a:rPr>
              <a:t>ASXL1</a:t>
            </a:r>
            <a:r>
              <a:rPr lang="en-GB" sz="1200" dirty="0">
                <a:solidFill>
                  <a:srgbClr val="000000"/>
                </a:solidFill>
                <a:latin typeface="Arial"/>
                <a:ea typeface="Batang"/>
                <a:cs typeface="Arial" panose="020B0604020202020204" pitchFamily="34" charset="0"/>
              </a:rPr>
              <a:t> (n=12) </a:t>
            </a:r>
          </a:p>
          <a:p>
            <a:pPr defTabSz="514337">
              <a:lnSpc>
                <a:spcPct val="95000"/>
              </a:lnSpc>
              <a:defRPr/>
            </a:pPr>
            <a:r>
              <a:rPr lang="en-GB" sz="1200" i="1" dirty="0">
                <a:solidFill>
                  <a:srgbClr val="000000"/>
                </a:solidFill>
                <a:latin typeface="Arial"/>
                <a:ea typeface="Batang"/>
                <a:cs typeface="Arial" panose="020B0604020202020204" pitchFamily="34" charset="0"/>
              </a:rPr>
              <a:t>DNMT3A</a:t>
            </a:r>
            <a:r>
              <a:rPr lang="en-GB" sz="1200" dirty="0">
                <a:solidFill>
                  <a:srgbClr val="000000"/>
                </a:solidFill>
                <a:latin typeface="Arial"/>
                <a:ea typeface="Batang"/>
                <a:cs typeface="Arial" panose="020B0604020202020204" pitchFamily="34" charset="0"/>
              </a:rPr>
              <a:t> (n=8) </a:t>
            </a:r>
          </a:p>
          <a:p>
            <a:pPr defTabSz="514337">
              <a:lnSpc>
                <a:spcPct val="95000"/>
              </a:lnSpc>
              <a:defRPr/>
            </a:pPr>
            <a:r>
              <a:rPr lang="en-GB" sz="1200" i="1" dirty="0">
                <a:solidFill>
                  <a:srgbClr val="000000"/>
                </a:solidFill>
                <a:latin typeface="Arial"/>
                <a:ea typeface="Batang"/>
                <a:cs typeface="Arial" panose="020B0604020202020204" pitchFamily="34" charset="0"/>
              </a:rPr>
              <a:t>BCOR</a:t>
            </a:r>
            <a:r>
              <a:rPr lang="en-GB" sz="1200" dirty="0">
                <a:solidFill>
                  <a:srgbClr val="000000"/>
                </a:solidFill>
                <a:latin typeface="Arial"/>
                <a:ea typeface="Batang"/>
                <a:cs typeface="Arial" panose="020B0604020202020204" pitchFamily="34" charset="0"/>
              </a:rPr>
              <a:t> (n=6)</a:t>
            </a:r>
          </a:p>
          <a:p>
            <a:pPr defTabSz="514337">
              <a:lnSpc>
                <a:spcPct val="95000"/>
              </a:lnSpc>
              <a:defRPr/>
            </a:pPr>
            <a:endParaRPr lang="en-GB" sz="1200" dirty="0">
              <a:solidFill>
                <a:srgbClr val="000000"/>
              </a:solidFill>
              <a:latin typeface="Arial"/>
              <a:ea typeface="Batang"/>
              <a:cs typeface="Arial" panose="020B0604020202020204" pitchFamily="34" charset="0"/>
            </a:endParaRPr>
          </a:p>
          <a:p>
            <a:pPr marL="871516" indent="-871516" defTabSz="514337">
              <a:lnSpc>
                <a:spcPct val="95000"/>
              </a:lnSpc>
              <a:defRPr/>
            </a:pPr>
            <a:r>
              <a:rPr lang="en-GB" sz="1200" dirty="0">
                <a:solidFill>
                  <a:srgbClr val="000000"/>
                </a:solidFill>
                <a:latin typeface="Arial"/>
                <a:ea typeface="Batang"/>
                <a:cs typeface="Arial" panose="020B0604020202020204" pitchFamily="34" charset="0"/>
              </a:rPr>
              <a:t>One each of:	</a:t>
            </a:r>
            <a:r>
              <a:rPr lang="en-GB" sz="1200" i="1" dirty="0">
                <a:solidFill>
                  <a:srgbClr val="000000"/>
                </a:solidFill>
                <a:latin typeface="Arial"/>
                <a:ea typeface="Batang"/>
                <a:cs typeface="Arial" panose="020B0604020202020204" pitchFamily="34" charset="0"/>
              </a:rPr>
              <a:t>SRSF2</a:t>
            </a:r>
            <a:endParaRPr lang="en-GB" sz="1200" dirty="0">
              <a:solidFill>
                <a:srgbClr val="000000"/>
              </a:solidFill>
              <a:latin typeface="Arial"/>
              <a:ea typeface="Batang"/>
              <a:cs typeface="Arial" panose="020B0604020202020204" pitchFamily="34" charset="0"/>
            </a:endParaRPr>
          </a:p>
          <a:p>
            <a:pPr marL="871516" lvl="3" indent="-871516" defTabSz="514337">
              <a:lnSpc>
                <a:spcPct val="95000"/>
              </a:lnSpc>
              <a:defRPr/>
            </a:pPr>
            <a:r>
              <a:rPr lang="en-GB" sz="1200" i="1" dirty="0">
                <a:solidFill>
                  <a:srgbClr val="000000"/>
                </a:solidFill>
                <a:latin typeface="Arial"/>
                <a:ea typeface="Batang"/>
                <a:cs typeface="Arial" panose="020B0604020202020204" pitchFamily="34" charset="0"/>
              </a:rPr>
              <a:t>	U2AF1</a:t>
            </a:r>
          </a:p>
          <a:p>
            <a:pPr marL="871516" lvl="3" indent="-871516" defTabSz="514337">
              <a:lnSpc>
                <a:spcPct val="95000"/>
              </a:lnSpc>
              <a:defRPr/>
            </a:pPr>
            <a:r>
              <a:rPr lang="en-GB" sz="1200" i="1" dirty="0">
                <a:solidFill>
                  <a:srgbClr val="000000"/>
                </a:solidFill>
                <a:latin typeface="Arial"/>
                <a:ea typeface="Batang"/>
                <a:cs typeface="Arial" panose="020B0604020202020204" pitchFamily="34" charset="0"/>
              </a:rPr>
              <a:t>	TET2</a:t>
            </a:r>
            <a:endParaRPr lang="en-GB" sz="1200" dirty="0">
              <a:solidFill>
                <a:srgbClr val="000000"/>
              </a:solidFill>
              <a:latin typeface="Arial"/>
              <a:ea typeface="Batang"/>
              <a:cs typeface="Arial" panose="020B0604020202020204" pitchFamily="34" charset="0"/>
            </a:endParaRPr>
          </a:p>
          <a:p>
            <a:pPr marL="871516" lvl="3" indent="-871516" defTabSz="514337">
              <a:lnSpc>
                <a:spcPct val="95000"/>
              </a:lnSpc>
              <a:defRPr/>
            </a:pPr>
            <a:r>
              <a:rPr lang="en-GB" sz="1200" i="1" dirty="0">
                <a:solidFill>
                  <a:srgbClr val="000000"/>
                </a:solidFill>
                <a:latin typeface="Arial"/>
                <a:ea typeface="Batang"/>
                <a:cs typeface="Arial" panose="020B0604020202020204" pitchFamily="34" charset="0"/>
              </a:rPr>
              <a:t>	MPL</a:t>
            </a:r>
          </a:p>
          <a:p>
            <a:pPr marL="871516" lvl="3" indent="-871516" defTabSz="514337">
              <a:lnSpc>
                <a:spcPct val="95000"/>
              </a:lnSpc>
              <a:defRPr/>
            </a:pPr>
            <a:r>
              <a:rPr lang="en-GB" sz="1200" i="1" dirty="0">
                <a:solidFill>
                  <a:srgbClr val="000000"/>
                </a:solidFill>
                <a:latin typeface="Arial"/>
                <a:ea typeface="Batang"/>
                <a:cs typeface="Arial" panose="020B0604020202020204" pitchFamily="34" charset="0"/>
              </a:rPr>
              <a:t>	IKZF1</a:t>
            </a:r>
            <a:r>
              <a:rPr lang="en-GB" sz="1200" dirty="0">
                <a:solidFill>
                  <a:srgbClr val="000000"/>
                </a:solidFill>
                <a:latin typeface="Arial"/>
                <a:ea typeface="Batang"/>
                <a:cs typeface="Arial" panose="020B0604020202020204" pitchFamily="34" charset="0"/>
              </a:rPr>
              <a:t> </a:t>
            </a:r>
          </a:p>
          <a:p>
            <a:pPr marL="871516" lvl="3" indent="-871516" defTabSz="514337">
              <a:lnSpc>
                <a:spcPct val="95000"/>
              </a:lnSpc>
              <a:defRPr/>
            </a:pPr>
            <a:r>
              <a:rPr lang="en-GB" sz="1200" i="1" dirty="0">
                <a:solidFill>
                  <a:srgbClr val="000000"/>
                </a:solidFill>
                <a:latin typeface="Arial"/>
                <a:ea typeface="Batang"/>
                <a:cs typeface="Arial" panose="020B0604020202020204" pitchFamily="34" charset="0"/>
              </a:rPr>
              <a:t>	ERBB2</a:t>
            </a:r>
          </a:p>
          <a:p>
            <a:pPr marL="771506" lvl="3" defTabSz="514337">
              <a:lnSpc>
                <a:spcPct val="95000"/>
              </a:lnSpc>
              <a:spcAft>
                <a:spcPts val="450"/>
              </a:spcAft>
              <a:defRPr/>
            </a:pPr>
            <a:endParaRPr lang="en-GB" sz="800" i="1" dirty="0">
              <a:solidFill>
                <a:srgbClr val="000000"/>
              </a:solidFill>
              <a:latin typeface="Arial"/>
              <a:ea typeface="Batang"/>
              <a:cs typeface="Arial" panose="020B0604020202020204" pitchFamily="34" charset="0"/>
            </a:endParaRPr>
          </a:p>
          <a:p>
            <a:pPr marL="102689" indent="-102689" defTabSz="514337">
              <a:lnSpc>
                <a:spcPct val="95000"/>
              </a:lnSpc>
              <a:spcAft>
                <a:spcPts val="563"/>
              </a:spcAft>
              <a:buClr>
                <a:srgbClr val="66AFC4"/>
              </a:buClr>
              <a:buSzPct val="110000"/>
              <a:buFont typeface="Wingdings" panose="05000000000000000000" pitchFamily="2" charset="2"/>
              <a:buChar char="§"/>
              <a:defRPr/>
            </a:pPr>
            <a:r>
              <a:rPr lang="en-US" sz="1200" dirty="0">
                <a:solidFill>
                  <a:srgbClr val="000000"/>
                </a:solidFill>
                <a:latin typeface="Arial"/>
              </a:rPr>
              <a:t>The median allele burden was 20% (range, 1.5–68%)</a:t>
            </a:r>
          </a:p>
          <a:p>
            <a:pPr marL="102689" indent="-102689" defTabSz="514337">
              <a:lnSpc>
                <a:spcPct val="95000"/>
              </a:lnSpc>
              <a:spcAft>
                <a:spcPts val="563"/>
              </a:spcAft>
              <a:buClr>
                <a:srgbClr val="66AFC4"/>
              </a:buClr>
              <a:buSzPct val="110000"/>
              <a:buFont typeface="Wingdings" panose="05000000000000000000" pitchFamily="2" charset="2"/>
              <a:buChar char="§"/>
              <a:defRPr/>
            </a:pPr>
            <a:r>
              <a:rPr lang="en-US" sz="1200" dirty="0">
                <a:solidFill>
                  <a:srgbClr val="000000"/>
                </a:solidFill>
                <a:latin typeface="Arial"/>
              </a:rPr>
              <a:t>All heterozygous except one hemizygous </a:t>
            </a:r>
            <a:r>
              <a:rPr lang="en-US" sz="1200" i="1" dirty="0">
                <a:solidFill>
                  <a:srgbClr val="000000"/>
                </a:solidFill>
                <a:latin typeface="Arial"/>
              </a:rPr>
              <a:t>BCOR</a:t>
            </a:r>
          </a:p>
          <a:p>
            <a:pPr marL="102689" indent="-102689" defTabSz="514337">
              <a:lnSpc>
                <a:spcPct val="95000"/>
              </a:lnSpc>
              <a:spcAft>
                <a:spcPts val="563"/>
              </a:spcAft>
              <a:buClr>
                <a:srgbClr val="66AFC4"/>
              </a:buClr>
              <a:buSzPct val="110000"/>
              <a:buFont typeface="Wingdings" panose="05000000000000000000" pitchFamily="2" charset="2"/>
              <a:buChar char="§"/>
              <a:defRPr/>
            </a:pPr>
            <a:r>
              <a:rPr lang="en-GB" sz="1200" dirty="0">
                <a:solidFill>
                  <a:srgbClr val="D34D2B"/>
                </a:solidFill>
                <a:latin typeface="Arial"/>
              </a:rPr>
              <a:t>41% of mutations had &lt;10% clone</a:t>
            </a:r>
            <a:endParaRPr lang="en-US" sz="1200" dirty="0">
              <a:solidFill>
                <a:srgbClr val="D34D2B"/>
              </a:solidFill>
              <a:latin typeface="Arial"/>
            </a:endParaRPr>
          </a:p>
          <a:p>
            <a:pPr marL="102689" indent="-102689" defTabSz="514337">
              <a:lnSpc>
                <a:spcPct val="95000"/>
              </a:lnSpc>
              <a:spcAft>
                <a:spcPts val="563"/>
              </a:spcAft>
              <a:buClr>
                <a:srgbClr val="66AFC4"/>
              </a:buClr>
              <a:buSzPct val="110000"/>
              <a:buFont typeface="Wingdings" panose="05000000000000000000" pitchFamily="2" charset="2"/>
              <a:buChar char="§"/>
              <a:defRPr/>
            </a:pPr>
            <a:r>
              <a:rPr lang="en-GB" sz="1200" dirty="0">
                <a:solidFill>
                  <a:srgbClr val="000000"/>
                </a:solidFill>
                <a:latin typeface="Arial"/>
              </a:rPr>
              <a:t>Mutations detected were missense (n=12), nonsense (n=12), frameshift (n=6), non-frameshift deletion (n=1) and splice-site changes (n=1)</a:t>
            </a:r>
            <a:endParaRPr lang="en-US" sz="1200" dirty="0">
              <a:solidFill>
                <a:srgbClr val="000000"/>
              </a:solidFill>
              <a:latin typeface="Arial"/>
            </a:endParaRPr>
          </a:p>
        </p:txBody>
      </p:sp>
      <p:sp>
        <p:nvSpPr>
          <p:cNvPr id="22" name="Text Placeholder 21"/>
          <p:cNvSpPr>
            <a:spLocks noGrp="1"/>
          </p:cNvSpPr>
          <p:nvPr>
            <p:ph type="body" sz="quarter" idx="11"/>
          </p:nvPr>
        </p:nvSpPr>
        <p:spPr/>
        <p:txBody>
          <a:bodyPr/>
          <a:lstStyle/>
          <a:p>
            <a:endParaRPr lang="en-GB" dirty="0"/>
          </a:p>
        </p:txBody>
      </p:sp>
      <p:sp>
        <p:nvSpPr>
          <p:cNvPr id="27" name="Text Placeholder 26"/>
          <p:cNvSpPr>
            <a:spLocks noGrp="1"/>
          </p:cNvSpPr>
          <p:nvPr>
            <p:ph type="body" sz="quarter" idx="12"/>
          </p:nvPr>
        </p:nvSpPr>
        <p:spPr/>
        <p:txBody>
          <a:bodyPr/>
          <a:lstStyle/>
          <a:p>
            <a:r>
              <a:rPr lang="en-GB" dirty="0"/>
              <a:t>Kulasekararaj AG </a:t>
            </a:r>
            <a:r>
              <a:rPr lang="en-GB" i="1" dirty="0"/>
              <a:t>et al</a:t>
            </a:r>
            <a:r>
              <a:rPr lang="en-GB" dirty="0"/>
              <a:t>. </a:t>
            </a:r>
            <a:r>
              <a:rPr lang="en-GB" i="1" dirty="0"/>
              <a:t>Blood</a:t>
            </a:r>
            <a:r>
              <a:rPr lang="en-GB" dirty="0"/>
              <a:t> 2014;124:2698–2704</a:t>
            </a:r>
          </a:p>
        </p:txBody>
      </p:sp>
      <p:sp>
        <p:nvSpPr>
          <p:cNvPr id="20" name="Title 19"/>
          <p:cNvSpPr>
            <a:spLocks noGrp="1"/>
          </p:cNvSpPr>
          <p:nvPr>
            <p:ph type="title"/>
          </p:nvPr>
        </p:nvSpPr>
        <p:spPr/>
        <p:txBody>
          <a:bodyPr/>
          <a:lstStyle/>
          <a:p>
            <a:r>
              <a:rPr lang="en-GB" sz="2100" dirty="0"/>
              <a:t>Frequency and incidence of mutations</a:t>
            </a:r>
          </a:p>
        </p:txBody>
      </p:sp>
      <p:graphicFrame>
        <p:nvGraphicFramePr>
          <p:cNvPr id="23" name="Table 22"/>
          <p:cNvGraphicFramePr>
            <a:graphicFrameLocks noGrp="1"/>
          </p:cNvGraphicFramePr>
          <p:nvPr/>
        </p:nvGraphicFramePr>
        <p:xfrm>
          <a:off x="4258305" y="1293468"/>
          <a:ext cx="3627882" cy="1330050"/>
        </p:xfrm>
        <a:graphic>
          <a:graphicData uri="http://schemas.openxmlformats.org/drawingml/2006/table">
            <a:tbl>
              <a:tblPr firstRow="1" bandRow="1">
                <a:tableStyleId>{3B4B98B0-60AC-42C2-AFA5-B58CD77FA1E5}</a:tableStyleId>
              </a:tblPr>
              <a:tblGrid>
                <a:gridCol w="308610">
                  <a:extLst>
                    <a:ext uri="{9D8B030D-6E8A-4147-A177-3AD203B41FA5}">
                      <a16:colId xmlns:a16="http://schemas.microsoft.com/office/drawing/2014/main" val="20000"/>
                    </a:ext>
                  </a:extLst>
                </a:gridCol>
                <a:gridCol w="459486">
                  <a:extLst>
                    <a:ext uri="{9D8B030D-6E8A-4147-A177-3AD203B41FA5}">
                      <a16:colId xmlns:a16="http://schemas.microsoft.com/office/drawing/2014/main" val="20001"/>
                    </a:ext>
                  </a:extLst>
                </a:gridCol>
                <a:gridCol w="624078">
                  <a:extLst>
                    <a:ext uri="{9D8B030D-6E8A-4147-A177-3AD203B41FA5}">
                      <a16:colId xmlns:a16="http://schemas.microsoft.com/office/drawing/2014/main" val="20002"/>
                    </a:ext>
                  </a:extLst>
                </a:gridCol>
                <a:gridCol w="1014984">
                  <a:extLst>
                    <a:ext uri="{9D8B030D-6E8A-4147-A177-3AD203B41FA5}">
                      <a16:colId xmlns:a16="http://schemas.microsoft.com/office/drawing/2014/main" val="20003"/>
                    </a:ext>
                  </a:extLst>
                </a:gridCol>
                <a:gridCol w="1220724">
                  <a:extLst>
                    <a:ext uri="{9D8B030D-6E8A-4147-A177-3AD203B41FA5}">
                      <a16:colId xmlns:a16="http://schemas.microsoft.com/office/drawing/2014/main" val="20004"/>
                    </a:ext>
                  </a:extLst>
                </a:gridCol>
              </a:tblGrid>
              <a:tr h="157410">
                <a:tc>
                  <a:txBody>
                    <a:bodyPr/>
                    <a:lstStyle/>
                    <a:p>
                      <a:pPr algn="ctr"/>
                      <a:r>
                        <a:rPr lang="en-GB" sz="500" dirty="0"/>
                        <a:t>UPN</a:t>
                      </a:r>
                      <a:endParaRPr lang="en-GB" sz="500" b="1" dirty="0">
                        <a:solidFill>
                          <a:schemeClr val="tx2"/>
                        </a:solidFill>
                      </a:endParaRPr>
                    </a:p>
                  </a:txBody>
                  <a:tcPr marL="68580" marR="68580" marT="10125" marB="10125" anchor="ctr"/>
                </a:tc>
                <a:tc>
                  <a:txBody>
                    <a:bodyPr/>
                    <a:lstStyle/>
                    <a:p>
                      <a:r>
                        <a:rPr lang="en-GB" sz="500" dirty="0"/>
                        <a:t>Gene</a:t>
                      </a:r>
                      <a:endParaRPr lang="en-GB" sz="500" b="1" dirty="0">
                        <a:solidFill>
                          <a:schemeClr val="tx2"/>
                        </a:solidFill>
                      </a:endParaRPr>
                    </a:p>
                  </a:txBody>
                  <a:tcPr marL="68580" marR="68580" marT="10125" marB="10125" anchor="ctr"/>
                </a:tc>
                <a:tc>
                  <a:txBody>
                    <a:bodyPr/>
                    <a:lstStyle/>
                    <a:p>
                      <a:pPr algn="ctr"/>
                      <a:r>
                        <a:rPr lang="en-GB" sz="500" dirty="0"/>
                        <a:t>Mutant allele burden (%)</a:t>
                      </a:r>
                      <a:endParaRPr lang="en-GB" sz="500" b="1" dirty="0">
                        <a:solidFill>
                          <a:schemeClr val="tx2"/>
                        </a:solidFill>
                      </a:endParaRPr>
                    </a:p>
                  </a:txBody>
                  <a:tcPr marL="68580" marR="68580" marT="10125" marB="10125" anchor="ctr"/>
                </a:tc>
                <a:tc>
                  <a:txBody>
                    <a:bodyPr/>
                    <a:lstStyle/>
                    <a:p>
                      <a:r>
                        <a:rPr lang="en-GB" sz="500" dirty="0"/>
                        <a:t>Variant class</a:t>
                      </a:r>
                      <a:endParaRPr lang="en-GB" sz="500" b="1" dirty="0">
                        <a:solidFill>
                          <a:schemeClr val="tx2"/>
                        </a:solidFill>
                      </a:endParaRPr>
                    </a:p>
                  </a:txBody>
                  <a:tcPr marL="68580" marR="68580" marT="10125" marB="10125" anchor="ctr"/>
                </a:tc>
                <a:tc>
                  <a:txBody>
                    <a:bodyPr/>
                    <a:lstStyle/>
                    <a:p>
                      <a:r>
                        <a:rPr lang="en-GB" sz="500" dirty="0"/>
                        <a:t>Nucleotide and </a:t>
                      </a:r>
                      <a:br>
                        <a:rPr lang="en-GB" sz="500" dirty="0"/>
                      </a:br>
                      <a:r>
                        <a:rPr lang="en-GB" sz="500" dirty="0"/>
                        <a:t>protein change</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00"/>
                  </a:ext>
                </a:extLst>
              </a:tr>
              <a:tr h="88830">
                <a:tc>
                  <a:txBody>
                    <a:bodyPr/>
                    <a:lstStyle/>
                    <a:p>
                      <a:pPr algn="ctr"/>
                      <a:r>
                        <a:rPr lang="en-GB" sz="500" dirty="0"/>
                        <a:t>70</a:t>
                      </a:r>
                      <a:endParaRPr lang="en-GB" sz="500" b="1" dirty="0">
                        <a:solidFill>
                          <a:schemeClr val="tx2"/>
                        </a:solidFill>
                      </a:endParaRPr>
                    </a:p>
                  </a:txBody>
                  <a:tcPr marL="68580" marR="68580" marT="10125" marB="10125" anchor="ctr"/>
                </a:tc>
                <a:tc>
                  <a:txBody>
                    <a:bodyPr/>
                    <a:lstStyle/>
                    <a:p>
                      <a:r>
                        <a:rPr lang="en-GB" sz="500" dirty="0"/>
                        <a:t>ASXL1</a:t>
                      </a:r>
                      <a:endParaRPr lang="en-GB" sz="500" b="1" i="1" dirty="0">
                        <a:solidFill>
                          <a:schemeClr val="tx2"/>
                        </a:solidFill>
                      </a:endParaRPr>
                    </a:p>
                  </a:txBody>
                  <a:tcPr marL="68580" marR="68580" marT="10125" marB="10125" anchor="ctr"/>
                </a:tc>
                <a:tc>
                  <a:txBody>
                    <a:bodyPr/>
                    <a:lstStyle/>
                    <a:p>
                      <a:pPr algn="ctr"/>
                      <a:r>
                        <a:rPr lang="en-GB" sz="500" dirty="0"/>
                        <a:t>2</a:t>
                      </a:r>
                      <a:endParaRPr lang="en-GB" sz="500" b="1" dirty="0">
                        <a:solidFill>
                          <a:schemeClr val="tx2"/>
                        </a:solidFill>
                      </a:endParaRPr>
                    </a:p>
                  </a:txBody>
                  <a:tcPr marL="68580" marR="68580" marT="10125" marB="10125" anchor="ctr"/>
                </a:tc>
                <a:tc>
                  <a:txBody>
                    <a:bodyPr/>
                    <a:lstStyle/>
                    <a:p>
                      <a:r>
                        <a:rPr lang="en-GB" sz="500" dirty="0"/>
                        <a:t>Stopgain SNV</a:t>
                      </a:r>
                      <a:endParaRPr lang="en-GB" sz="500" b="1" dirty="0">
                        <a:solidFill>
                          <a:schemeClr val="tx2"/>
                        </a:solidFill>
                      </a:endParaRPr>
                    </a:p>
                  </a:txBody>
                  <a:tcPr marL="68580" marR="68580" marT="10125" marB="10125" anchor="ctr"/>
                </a:tc>
                <a:tc>
                  <a:txBody>
                    <a:bodyPr/>
                    <a:lstStyle/>
                    <a:p>
                      <a:r>
                        <a:rPr lang="en-GB" sz="500" dirty="0"/>
                        <a:t>c.G2026T:p.E676X</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01"/>
                  </a:ext>
                </a:extLst>
              </a:tr>
              <a:tr h="88830">
                <a:tc>
                  <a:txBody>
                    <a:bodyPr/>
                    <a:lstStyle/>
                    <a:p>
                      <a:pPr algn="ctr"/>
                      <a:r>
                        <a:rPr lang="en-GB" sz="500" dirty="0"/>
                        <a:t>81</a:t>
                      </a:r>
                      <a:endParaRPr lang="en-GB" sz="500" b="1" dirty="0">
                        <a:solidFill>
                          <a:schemeClr val="tx2"/>
                        </a:solidFill>
                      </a:endParaRPr>
                    </a:p>
                  </a:txBody>
                  <a:tcPr marL="68580" marR="68580" marT="10125" marB="10125" anchor="ctr"/>
                </a:tc>
                <a:tc>
                  <a:txBody>
                    <a:bodyPr/>
                    <a:lstStyle/>
                    <a:p>
                      <a:r>
                        <a:rPr lang="en-GB" sz="500" dirty="0"/>
                        <a:t>ASXL1</a:t>
                      </a:r>
                      <a:endParaRPr lang="en-GB" sz="500" b="1" dirty="0">
                        <a:solidFill>
                          <a:schemeClr val="tx2"/>
                        </a:solidFill>
                      </a:endParaRPr>
                    </a:p>
                  </a:txBody>
                  <a:tcPr marL="68580" marR="68580" marT="10125" marB="10125" anchor="ctr"/>
                </a:tc>
                <a:tc>
                  <a:txBody>
                    <a:bodyPr/>
                    <a:lstStyle/>
                    <a:p>
                      <a:pPr algn="ctr"/>
                      <a:r>
                        <a:rPr lang="en-GB" sz="500" dirty="0"/>
                        <a:t>3</a:t>
                      </a:r>
                      <a:endParaRPr lang="en-GB" sz="500" b="1" dirty="0">
                        <a:solidFill>
                          <a:schemeClr val="tx2"/>
                        </a:solidFill>
                      </a:endParaRPr>
                    </a:p>
                  </a:txBody>
                  <a:tcPr marL="68580" marR="68580" marT="10125" marB="1012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Stopgain SNV</a:t>
                      </a:r>
                      <a:endParaRPr lang="en-GB" sz="500" b="1" dirty="0">
                        <a:solidFill>
                          <a:schemeClr val="tx2"/>
                        </a:solidFill>
                      </a:endParaRPr>
                    </a:p>
                  </a:txBody>
                  <a:tcPr marL="68580" marR="68580" marT="10125" marB="10125" anchor="ctr"/>
                </a:tc>
                <a:tc>
                  <a:txBody>
                    <a:bodyPr/>
                    <a:lstStyle/>
                    <a:p>
                      <a:r>
                        <a:rPr lang="en-GB" sz="500" dirty="0"/>
                        <a:t>c.T2324G:p.L775X</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02"/>
                  </a:ext>
                </a:extLst>
              </a:tr>
              <a:tr h="88830">
                <a:tc>
                  <a:txBody>
                    <a:bodyPr/>
                    <a:lstStyle/>
                    <a:p>
                      <a:pPr algn="ctr"/>
                      <a:r>
                        <a:rPr lang="en-GB" sz="500" dirty="0"/>
                        <a:t>88</a:t>
                      </a:r>
                      <a:endParaRPr lang="en-GB" sz="500" b="1" dirty="0">
                        <a:solidFill>
                          <a:schemeClr val="tx2"/>
                        </a:solidFill>
                      </a:endParaRPr>
                    </a:p>
                  </a:txBody>
                  <a:tcPr marL="68580" marR="68580" marT="10125" marB="10125" anchor="ctr"/>
                </a:tc>
                <a:tc>
                  <a:txBody>
                    <a:bodyPr/>
                    <a:lstStyle/>
                    <a:p>
                      <a:r>
                        <a:rPr lang="en-GB" sz="500" dirty="0"/>
                        <a:t>ASXL1</a:t>
                      </a:r>
                      <a:endParaRPr lang="en-GB" sz="500" b="1" dirty="0">
                        <a:solidFill>
                          <a:schemeClr val="tx2"/>
                        </a:solidFill>
                      </a:endParaRPr>
                    </a:p>
                  </a:txBody>
                  <a:tcPr marL="68580" marR="68580" marT="10125" marB="10125" anchor="ctr"/>
                </a:tc>
                <a:tc>
                  <a:txBody>
                    <a:bodyPr/>
                    <a:lstStyle/>
                    <a:p>
                      <a:pPr algn="ctr"/>
                      <a:r>
                        <a:rPr lang="en-GB" sz="500" dirty="0"/>
                        <a:t>7</a:t>
                      </a:r>
                      <a:endParaRPr lang="en-GB" sz="500" b="1" dirty="0">
                        <a:solidFill>
                          <a:schemeClr val="tx2"/>
                        </a:solidFill>
                      </a:endParaRPr>
                    </a:p>
                  </a:txBody>
                  <a:tcPr marL="68580" marR="68580" marT="10125" marB="10125" anchor="ctr"/>
                </a:tc>
                <a:tc>
                  <a:txBody>
                    <a:bodyPr/>
                    <a:lstStyle/>
                    <a:p>
                      <a:r>
                        <a:rPr lang="en-GB" sz="500" dirty="0"/>
                        <a:t>Frameshift deletion</a:t>
                      </a:r>
                      <a:endParaRPr lang="en-GB" sz="500" b="1" dirty="0">
                        <a:solidFill>
                          <a:schemeClr val="tx2"/>
                        </a:solidFill>
                      </a:endParaRPr>
                    </a:p>
                  </a:txBody>
                  <a:tcPr marL="68580" marR="68580" marT="10125" marB="10125" anchor="ctr"/>
                </a:tc>
                <a:tc>
                  <a:txBody>
                    <a:bodyPr/>
                    <a:lstStyle/>
                    <a:p>
                      <a:r>
                        <a:rPr lang="en-GB" sz="500" dirty="0"/>
                        <a:t>c.2126delC:p.A709fs</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03"/>
                  </a:ext>
                </a:extLst>
              </a:tr>
              <a:tr h="88830">
                <a:tc>
                  <a:txBody>
                    <a:bodyPr/>
                    <a:lstStyle/>
                    <a:p>
                      <a:pPr algn="ctr"/>
                      <a:r>
                        <a:rPr lang="en-GB" sz="500" dirty="0"/>
                        <a:t>2</a:t>
                      </a:r>
                      <a:endParaRPr lang="en-GB" sz="500" b="1" dirty="0">
                        <a:solidFill>
                          <a:schemeClr val="tx2"/>
                        </a:solidFill>
                      </a:endParaRPr>
                    </a:p>
                  </a:txBody>
                  <a:tcPr marL="68580" marR="68580" marT="10125" marB="10125" anchor="ctr"/>
                </a:tc>
                <a:tc>
                  <a:txBody>
                    <a:bodyPr/>
                    <a:lstStyle/>
                    <a:p>
                      <a:r>
                        <a:rPr lang="en-GB" sz="500" dirty="0"/>
                        <a:t>ASXL1</a:t>
                      </a:r>
                      <a:endParaRPr lang="en-GB" sz="500" b="1" dirty="0">
                        <a:solidFill>
                          <a:schemeClr val="tx2"/>
                        </a:solidFill>
                      </a:endParaRPr>
                    </a:p>
                  </a:txBody>
                  <a:tcPr marL="68580" marR="68580" marT="10125" marB="10125" anchor="ctr"/>
                </a:tc>
                <a:tc>
                  <a:txBody>
                    <a:bodyPr/>
                    <a:lstStyle/>
                    <a:p>
                      <a:pPr algn="ctr"/>
                      <a:r>
                        <a:rPr lang="en-GB" sz="500" dirty="0"/>
                        <a:t>30</a:t>
                      </a:r>
                      <a:endParaRPr lang="en-GB" sz="500" b="1" dirty="0">
                        <a:solidFill>
                          <a:schemeClr val="tx2"/>
                        </a:solidFill>
                      </a:endParaRPr>
                    </a:p>
                  </a:txBody>
                  <a:tcPr marL="68580" marR="68580" marT="10125" marB="10125" anchor="ctr"/>
                </a:tc>
                <a:tc>
                  <a:txBody>
                    <a:bodyPr/>
                    <a:lstStyle/>
                    <a:p>
                      <a:r>
                        <a:rPr lang="en-GB" sz="500" dirty="0"/>
                        <a:t>Frameshift</a:t>
                      </a:r>
                      <a:r>
                        <a:rPr lang="en-GB" sz="500" baseline="0" dirty="0"/>
                        <a:t> insertion</a:t>
                      </a:r>
                      <a:endParaRPr lang="en-GB" sz="500" b="1" dirty="0">
                        <a:solidFill>
                          <a:schemeClr val="tx2"/>
                        </a:solidFill>
                      </a:endParaRPr>
                    </a:p>
                  </a:txBody>
                  <a:tcPr marL="68580" marR="68580" marT="10125" marB="10125" anchor="ctr"/>
                </a:tc>
                <a:tc>
                  <a:txBody>
                    <a:bodyPr/>
                    <a:lstStyle/>
                    <a:p>
                      <a:r>
                        <a:rPr lang="en-GB" sz="500" dirty="0"/>
                        <a:t>c.1927_1928insG:p.G643fs</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04"/>
                  </a:ext>
                </a:extLst>
              </a:tr>
              <a:tr h="88830">
                <a:tc>
                  <a:txBody>
                    <a:bodyPr/>
                    <a:lstStyle/>
                    <a:p>
                      <a:pPr algn="ctr"/>
                      <a:r>
                        <a:rPr lang="en-GB" sz="500" dirty="0"/>
                        <a:t>16</a:t>
                      </a:r>
                      <a:endParaRPr lang="en-GB" sz="500" b="1" dirty="0">
                        <a:solidFill>
                          <a:schemeClr val="tx2"/>
                        </a:solidFill>
                      </a:endParaRPr>
                    </a:p>
                  </a:txBody>
                  <a:tcPr marL="68580" marR="68580" marT="10125" marB="10125" anchor="ctr"/>
                </a:tc>
                <a:tc>
                  <a:txBody>
                    <a:bodyPr/>
                    <a:lstStyle/>
                    <a:p>
                      <a:r>
                        <a:rPr lang="en-GB" sz="500" dirty="0"/>
                        <a:t>ASXL1</a:t>
                      </a:r>
                      <a:endParaRPr lang="en-GB" sz="500" b="1" dirty="0">
                        <a:solidFill>
                          <a:schemeClr val="tx2"/>
                        </a:solidFill>
                      </a:endParaRPr>
                    </a:p>
                  </a:txBody>
                  <a:tcPr marL="68580" marR="68580" marT="10125" marB="10125" anchor="ctr"/>
                </a:tc>
                <a:tc>
                  <a:txBody>
                    <a:bodyPr/>
                    <a:lstStyle/>
                    <a:p>
                      <a:pPr algn="ctr"/>
                      <a:r>
                        <a:rPr lang="en-GB" sz="500" dirty="0"/>
                        <a:t>30</a:t>
                      </a:r>
                      <a:endParaRPr lang="en-GB" sz="500" b="1" dirty="0">
                        <a:solidFill>
                          <a:schemeClr val="tx2"/>
                        </a:solidFill>
                      </a:endParaRPr>
                    </a:p>
                  </a:txBody>
                  <a:tcPr marL="68580" marR="68580" marT="10125" marB="10125" anchor="ctr"/>
                </a:tc>
                <a:tc>
                  <a:txBody>
                    <a:bodyPr/>
                    <a:lstStyle/>
                    <a:p>
                      <a:r>
                        <a:rPr lang="en-GB" sz="500" dirty="0"/>
                        <a:t>Frameshift</a:t>
                      </a:r>
                      <a:r>
                        <a:rPr lang="en-GB" sz="500" baseline="0" dirty="0"/>
                        <a:t> insertion</a:t>
                      </a:r>
                      <a:endParaRPr lang="en-GB" sz="500" b="1" dirty="0">
                        <a:solidFill>
                          <a:schemeClr val="tx2"/>
                        </a:solidFill>
                      </a:endParaRPr>
                    </a:p>
                  </a:txBody>
                  <a:tcPr marL="68580" marR="68580" marT="10125" marB="10125" anchor="ctr"/>
                </a:tc>
                <a:tc>
                  <a:txBody>
                    <a:bodyPr/>
                    <a:lstStyle/>
                    <a:p>
                      <a:r>
                        <a:rPr lang="en-GB" sz="500" dirty="0"/>
                        <a:t>c.2469_2470insAG:p.L823fs</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05"/>
                  </a:ext>
                </a:extLst>
              </a:tr>
              <a:tr h="88830">
                <a:tc>
                  <a:txBody>
                    <a:bodyPr/>
                    <a:lstStyle/>
                    <a:p>
                      <a:pPr algn="ctr"/>
                      <a:r>
                        <a:rPr lang="en-GB" sz="500" dirty="0"/>
                        <a:t>107</a:t>
                      </a:r>
                      <a:endParaRPr lang="en-GB" sz="500" b="1" dirty="0">
                        <a:solidFill>
                          <a:schemeClr val="tx2"/>
                        </a:solidFill>
                      </a:endParaRPr>
                    </a:p>
                  </a:txBody>
                  <a:tcPr marL="68580" marR="68580" marT="10125" marB="10125" anchor="ctr"/>
                </a:tc>
                <a:tc>
                  <a:txBody>
                    <a:bodyPr/>
                    <a:lstStyle/>
                    <a:p>
                      <a:r>
                        <a:rPr lang="en-GB" sz="500" dirty="0"/>
                        <a:t>ASXL1</a:t>
                      </a:r>
                      <a:endParaRPr lang="en-GB" sz="500" b="1" dirty="0">
                        <a:solidFill>
                          <a:schemeClr val="tx2"/>
                        </a:solidFill>
                      </a:endParaRPr>
                    </a:p>
                  </a:txBody>
                  <a:tcPr marL="68580" marR="68580" marT="10125" marB="10125" anchor="ctr"/>
                </a:tc>
                <a:tc>
                  <a:txBody>
                    <a:bodyPr/>
                    <a:lstStyle/>
                    <a:p>
                      <a:pPr algn="ctr"/>
                      <a:r>
                        <a:rPr lang="en-GB" sz="500" dirty="0"/>
                        <a:t>30</a:t>
                      </a:r>
                      <a:endParaRPr lang="en-GB" sz="500" b="1" dirty="0">
                        <a:solidFill>
                          <a:schemeClr val="tx2"/>
                        </a:solidFill>
                      </a:endParaRPr>
                    </a:p>
                  </a:txBody>
                  <a:tcPr marL="68580" marR="68580" marT="10125" marB="1012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Stopgain SNV</a:t>
                      </a:r>
                      <a:endParaRPr lang="en-GB" sz="500" b="1" dirty="0">
                        <a:solidFill>
                          <a:schemeClr val="tx2"/>
                        </a:solidFill>
                      </a:endParaRPr>
                    </a:p>
                  </a:txBody>
                  <a:tcPr marL="68580" marR="68580" marT="10125" marB="10125" anchor="ctr"/>
                </a:tc>
                <a:tc>
                  <a:txBody>
                    <a:bodyPr/>
                    <a:lstStyle/>
                    <a:p>
                      <a:r>
                        <a:rPr lang="en-GB" sz="500" dirty="0"/>
                        <a:t>c.T2468G:p.L823X</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06"/>
                  </a:ext>
                </a:extLst>
              </a:tr>
              <a:tr h="88830">
                <a:tc>
                  <a:txBody>
                    <a:bodyPr/>
                    <a:lstStyle/>
                    <a:p>
                      <a:pPr algn="ctr"/>
                      <a:r>
                        <a:rPr lang="en-GB" sz="500" dirty="0"/>
                        <a:t>40</a:t>
                      </a:r>
                      <a:endParaRPr lang="en-GB" sz="500" b="1" dirty="0">
                        <a:solidFill>
                          <a:schemeClr val="tx2"/>
                        </a:solidFill>
                      </a:endParaRPr>
                    </a:p>
                  </a:txBody>
                  <a:tcPr marL="68580" marR="68580" marT="10125" marB="10125" anchor="ctr"/>
                </a:tc>
                <a:tc>
                  <a:txBody>
                    <a:bodyPr/>
                    <a:lstStyle/>
                    <a:p>
                      <a:r>
                        <a:rPr lang="en-GB" sz="500" dirty="0"/>
                        <a:t>ASXL1</a:t>
                      </a:r>
                      <a:endParaRPr lang="en-GB" sz="500" b="1" dirty="0">
                        <a:solidFill>
                          <a:schemeClr val="tx2"/>
                        </a:solidFill>
                      </a:endParaRPr>
                    </a:p>
                  </a:txBody>
                  <a:tcPr marL="68580" marR="68580" marT="10125" marB="10125" anchor="ctr"/>
                </a:tc>
                <a:tc>
                  <a:txBody>
                    <a:bodyPr/>
                    <a:lstStyle/>
                    <a:p>
                      <a:pPr algn="ctr"/>
                      <a:r>
                        <a:rPr lang="en-GB" sz="500" dirty="0"/>
                        <a:t>31</a:t>
                      </a:r>
                      <a:endParaRPr lang="en-GB" sz="500" b="1" dirty="0">
                        <a:solidFill>
                          <a:schemeClr val="tx2"/>
                        </a:solidFill>
                      </a:endParaRPr>
                    </a:p>
                  </a:txBody>
                  <a:tcPr marL="68580" marR="68580" marT="10125" marB="10125" anchor="ctr"/>
                </a:tc>
                <a:tc>
                  <a:txBody>
                    <a:bodyPr/>
                    <a:lstStyle/>
                    <a:p>
                      <a:r>
                        <a:rPr lang="en-GB" sz="500" dirty="0"/>
                        <a:t>Non-frameshift</a:t>
                      </a:r>
                      <a:r>
                        <a:rPr lang="en-GB" sz="500" baseline="0" dirty="0"/>
                        <a:t> deletion</a:t>
                      </a:r>
                      <a:endParaRPr lang="en-GB" sz="500" b="1" dirty="0">
                        <a:solidFill>
                          <a:schemeClr val="tx2"/>
                        </a:solidFill>
                      </a:endParaRPr>
                    </a:p>
                  </a:txBody>
                  <a:tcPr marL="68580" marR="68580" marT="10125" marB="10125" anchor="ctr"/>
                </a:tc>
                <a:tc>
                  <a:txBody>
                    <a:bodyPr/>
                    <a:lstStyle/>
                    <a:p>
                      <a:r>
                        <a:rPr lang="en-GB" sz="500" dirty="0"/>
                        <a:t>c.2894_2896del:p.965_966del</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07"/>
                  </a:ext>
                </a:extLst>
              </a:tr>
              <a:tr h="88830">
                <a:tc>
                  <a:txBody>
                    <a:bodyPr/>
                    <a:lstStyle/>
                    <a:p>
                      <a:pPr algn="ctr"/>
                      <a:r>
                        <a:rPr lang="en-GB" sz="500" dirty="0"/>
                        <a:t>69</a:t>
                      </a:r>
                      <a:endParaRPr lang="en-GB" sz="500" b="1" dirty="0">
                        <a:solidFill>
                          <a:schemeClr val="tx2"/>
                        </a:solidFill>
                      </a:endParaRPr>
                    </a:p>
                  </a:txBody>
                  <a:tcPr marL="68580" marR="68580" marT="10125" marB="10125" anchor="ctr"/>
                </a:tc>
                <a:tc>
                  <a:txBody>
                    <a:bodyPr/>
                    <a:lstStyle/>
                    <a:p>
                      <a:r>
                        <a:rPr lang="en-GB" sz="500" dirty="0"/>
                        <a:t>ASXL1</a:t>
                      </a:r>
                      <a:endParaRPr lang="en-GB" sz="500" b="1" dirty="0">
                        <a:solidFill>
                          <a:schemeClr val="tx2"/>
                        </a:solidFill>
                      </a:endParaRPr>
                    </a:p>
                  </a:txBody>
                  <a:tcPr marL="68580" marR="68580" marT="10125" marB="10125" anchor="ctr"/>
                </a:tc>
                <a:tc>
                  <a:txBody>
                    <a:bodyPr/>
                    <a:lstStyle/>
                    <a:p>
                      <a:pPr algn="ctr"/>
                      <a:r>
                        <a:rPr lang="en-GB" sz="500" dirty="0"/>
                        <a:t>34</a:t>
                      </a:r>
                      <a:endParaRPr lang="en-GB" sz="500" b="1" dirty="0">
                        <a:solidFill>
                          <a:schemeClr val="tx2"/>
                        </a:solidFill>
                      </a:endParaRPr>
                    </a:p>
                  </a:txBody>
                  <a:tcPr marL="68580" marR="68580" marT="10125" marB="1012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Stopgain SNV</a:t>
                      </a:r>
                      <a:endParaRPr lang="en-GB" sz="500" b="1" dirty="0">
                        <a:solidFill>
                          <a:schemeClr val="tx2"/>
                        </a:solidFill>
                      </a:endParaRPr>
                    </a:p>
                  </a:txBody>
                  <a:tcPr marL="68580" marR="68580" marT="10125" marB="10125" anchor="ctr"/>
                </a:tc>
                <a:tc>
                  <a:txBody>
                    <a:bodyPr/>
                    <a:lstStyle/>
                    <a:p>
                      <a:r>
                        <a:rPr lang="en-GB" sz="500" dirty="0"/>
                        <a:t>c.2077T:p.R693X</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08"/>
                  </a:ext>
                </a:extLst>
              </a:tr>
              <a:tr h="88830">
                <a:tc>
                  <a:txBody>
                    <a:bodyPr/>
                    <a:lstStyle/>
                    <a:p>
                      <a:pPr algn="ctr"/>
                      <a:r>
                        <a:rPr lang="en-GB" sz="500" dirty="0"/>
                        <a:t>79</a:t>
                      </a:r>
                      <a:endParaRPr lang="en-GB" sz="500" b="1" dirty="0">
                        <a:solidFill>
                          <a:schemeClr val="tx2"/>
                        </a:solidFill>
                      </a:endParaRPr>
                    </a:p>
                  </a:txBody>
                  <a:tcPr marL="68580" marR="68580" marT="10125" marB="10125" anchor="ctr"/>
                </a:tc>
                <a:tc>
                  <a:txBody>
                    <a:bodyPr/>
                    <a:lstStyle/>
                    <a:p>
                      <a:r>
                        <a:rPr lang="en-GB" sz="500" dirty="0"/>
                        <a:t>ASXL1</a:t>
                      </a:r>
                      <a:endParaRPr lang="en-GB" sz="500" b="1" dirty="0">
                        <a:solidFill>
                          <a:schemeClr val="tx2"/>
                        </a:solidFill>
                      </a:endParaRPr>
                    </a:p>
                  </a:txBody>
                  <a:tcPr marL="68580" marR="68580" marT="10125" marB="10125" anchor="ctr"/>
                </a:tc>
                <a:tc>
                  <a:txBody>
                    <a:bodyPr/>
                    <a:lstStyle/>
                    <a:p>
                      <a:pPr algn="ctr"/>
                      <a:r>
                        <a:rPr lang="en-GB" sz="500" dirty="0"/>
                        <a:t>36</a:t>
                      </a:r>
                      <a:endParaRPr lang="en-GB" sz="500" b="1" dirty="0">
                        <a:solidFill>
                          <a:schemeClr val="tx2"/>
                        </a:solidFill>
                      </a:endParaRPr>
                    </a:p>
                  </a:txBody>
                  <a:tcPr marL="68580" marR="68580" marT="10125" marB="1012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Stopgain SNV</a:t>
                      </a:r>
                      <a:endParaRPr lang="en-GB" sz="500" b="1" dirty="0">
                        <a:solidFill>
                          <a:schemeClr val="tx2"/>
                        </a:solidFill>
                      </a:endParaRPr>
                    </a:p>
                  </a:txBody>
                  <a:tcPr marL="68580" marR="68580" marT="10125" marB="10125" anchor="ctr"/>
                </a:tc>
                <a:tc>
                  <a:txBody>
                    <a:bodyPr/>
                    <a:lstStyle/>
                    <a:p>
                      <a:r>
                        <a:rPr lang="en-GB" sz="500" dirty="0"/>
                        <a:t>c.G2026T:p.E676X</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09"/>
                  </a:ext>
                </a:extLst>
              </a:tr>
              <a:tr h="88830">
                <a:tc>
                  <a:txBody>
                    <a:bodyPr/>
                    <a:lstStyle/>
                    <a:p>
                      <a:pPr algn="ctr"/>
                      <a:r>
                        <a:rPr lang="en-GB" sz="500" dirty="0"/>
                        <a:t>66</a:t>
                      </a:r>
                      <a:endParaRPr lang="en-GB" sz="500" b="1" dirty="0">
                        <a:solidFill>
                          <a:schemeClr val="tx2"/>
                        </a:solidFill>
                      </a:endParaRPr>
                    </a:p>
                  </a:txBody>
                  <a:tcPr marL="68580" marR="68580" marT="10125" marB="10125" anchor="ctr"/>
                </a:tc>
                <a:tc>
                  <a:txBody>
                    <a:bodyPr/>
                    <a:lstStyle/>
                    <a:p>
                      <a:r>
                        <a:rPr lang="en-GB" sz="500" dirty="0"/>
                        <a:t>ASXL1</a:t>
                      </a:r>
                      <a:endParaRPr lang="en-GB" sz="500" b="1" dirty="0">
                        <a:solidFill>
                          <a:schemeClr val="tx2"/>
                        </a:solidFill>
                      </a:endParaRPr>
                    </a:p>
                  </a:txBody>
                  <a:tcPr marL="68580" marR="68580" marT="10125" marB="10125" anchor="ctr"/>
                </a:tc>
                <a:tc>
                  <a:txBody>
                    <a:bodyPr/>
                    <a:lstStyle/>
                    <a:p>
                      <a:pPr algn="ctr"/>
                      <a:r>
                        <a:rPr lang="en-GB" sz="500" dirty="0"/>
                        <a:t>37</a:t>
                      </a:r>
                      <a:endParaRPr lang="en-GB" sz="500" b="1" dirty="0">
                        <a:solidFill>
                          <a:schemeClr val="tx2"/>
                        </a:solidFill>
                      </a:endParaRPr>
                    </a:p>
                  </a:txBody>
                  <a:tcPr marL="68580" marR="68580" marT="10125" marB="10125" anchor="ctr"/>
                </a:tc>
                <a:tc>
                  <a:txBody>
                    <a:bodyPr/>
                    <a:lstStyle/>
                    <a:p>
                      <a:r>
                        <a:rPr lang="en-GB" sz="500" dirty="0"/>
                        <a:t>Frameshift deletion</a:t>
                      </a:r>
                      <a:endParaRPr lang="en-GB" sz="500" b="1" dirty="0">
                        <a:solidFill>
                          <a:schemeClr val="tx2"/>
                        </a:solidFill>
                      </a:endParaRPr>
                    </a:p>
                  </a:txBody>
                  <a:tcPr marL="68580" marR="68580" marT="10125" marB="10125" anchor="ctr"/>
                </a:tc>
                <a:tc>
                  <a:txBody>
                    <a:bodyPr/>
                    <a:lstStyle/>
                    <a:p>
                      <a:r>
                        <a:rPr lang="en-GB" sz="500" dirty="0"/>
                        <a:t>c.2433delT:p.N811fs</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10"/>
                  </a:ext>
                </a:extLst>
              </a:tr>
              <a:tr h="88830">
                <a:tc>
                  <a:txBody>
                    <a:bodyPr/>
                    <a:lstStyle/>
                    <a:p>
                      <a:pPr algn="ctr"/>
                      <a:r>
                        <a:rPr lang="en-GB" sz="500" dirty="0"/>
                        <a:t>6</a:t>
                      </a:r>
                      <a:endParaRPr lang="en-GB" sz="500" b="1" dirty="0">
                        <a:solidFill>
                          <a:schemeClr val="tx2"/>
                        </a:solidFill>
                      </a:endParaRPr>
                    </a:p>
                  </a:txBody>
                  <a:tcPr marL="68580" marR="68580" marT="10125" marB="10125" anchor="ctr"/>
                </a:tc>
                <a:tc>
                  <a:txBody>
                    <a:bodyPr/>
                    <a:lstStyle/>
                    <a:p>
                      <a:r>
                        <a:rPr lang="en-GB" sz="500" dirty="0"/>
                        <a:t>ASXL1</a:t>
                      </a:r>
                      <a:endParaRPr lang="en-GB" sz="500" b="1" dirty="0">
                        <a:solidFill>
                          <a:schemeClr val="tx2"/>
                        </a:solidFill>
                      </a:endParaRPr>
                    </a:p>
                  </a:txBody>
                  <a:tcPr marL="68580" marR="68580" marT="10125" marB="10125" anchor="ctr"/>
                </a:tc>
                <a:tc>
                  <a:txBody>
                    <a:bodyPr/>
                    <a:lstStyle/>
                    <a:p>
                      <a:pPr algn="ctr"/>
                      <a:r>
                        <a:rPr lang="en-GB" sz="500" dirty="0"/>
                        <a:t>38</a:t>
                      </a:r>
                      <a:endParaRPr lang="en-GB" sz="500" b="1" dirty="0">
                        <a:solidFill>
                          <a:schemeClr val="tx2"/>
                        </a:solidFill>
                      </a:endParaRPr>
                    </a:p>
                  </a:txBody>
                  <a:tcPr marL="68580" marR="68580" marT="10125" marB="1012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Stopgain SNV</a:t>
                      </a:r>
                      <a:endParaRPr lang="en-GB" sz="500" b="1" dirty="0">
                        <a:solidFill>
                          <a:schemeClr val="tx2"/>
                        </a:solidFill>
                      </a:endParaRPr>
                    </a:p>
                  </a:txBody>
                  <a:tcPr marL="68580" marR="68580" marT="10125" marB="10125" anchor="ctr"/>
                </a:tc>
                <a:tc>
                  <a:txBody>
                    <a:bodyPr/>
                    <a:lstStyle/>
                    <a:p>
                      <a:r>
                        <a:rPr lang="en-GB" sz="500" dirty="0"/>
                        <a:t>c.C2242T:p.Q748X</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11"/>
                  </a:ext>
                </a:extLst>
              </a:tr>
              <a:tr h="88830">
                <a:tc>
                  <a:txBody>
                    <a:bodyPr/>
                    <a:lstStyle/>
                    <a:p>
                      <a:pPr algn="ctr"/>
                      <a:r>
                        <a:rPr lang="en-GB" sz="500" dirty="0"/>
                        <a:t>29</a:t>
                      </a:r>
                      <a:endParaRPr lang="en-GB" sz="500" b="1" dirty="0">
                        <a:solidFill>
                          <a:schemeClr val="tx2"/>
                        </a:solidFill>
                      </a:endParaRPr>
                    </a:p>
                  </a:txBody>
                  <a:tcPr marL="68580" marR="68580" marT="10125" marB="10125" anchor="ctr"/>
                </a:tc>
                <a:tc>
                  <a:txBody>
                    <a:bodyPr/>
                    <a:lstStyle/>
                    <a:p>
                      <a:r>
                        <a:rPr lang="en-GB" sz="500" dirty="0"/>
                        <a:t>ASXL1</a:t>
                      </a:r>
                      <a:endParaRPr lang="en-GB" sz="500" b="1" dirty="0">
                        <a:solidFill>
                          <a:schemeClr val="tx2"/>
                        </a:solidFill>
                      </a:endParaRPr>
                    </a:p>
                  </a:txBody>
                  <a:tcPr marL="68580" marR="68580" marT="10125" marB="10125" anchor="ctr"/>
                </a:tc>
                <a:tc>
                  <a:txBody>
                    <a:bodyPr/>
                    <a:lstStyle/>
                    <a:p>
                      <a:pPr algn="ctr"/>
                      <a:r>
                        <a:rPr lang="en-GB" sz="500" dirty="0"/>
                        <a:t>41</a:t>
                      </a:r>
                      <a:endParaRPr lang="en-GB" sz="500" b="1" dirty="0">
                        <a:solidFill>
                          <a:schemeClr val="tx2"/>
                        </a:solidFill>
                      </a:endParaRPr>
                    </a:p>
                  </a:txBody>
                  <a:tcPr marL="68580" marR="68580" marT="10125" marB="1012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500" dirty="0"/>
                        <a:t>Stopgain SNV</a:t>
                      </a:r>
                      <a:endParaRPr lang="en-GB" sz="500" b="1" dirty="0">
                        <a:solidFill>
                          <a:schemeClr val="tx2"/>
                        </a:solidFill>
                      </a:endParaRPr>
                    </a:p>
                  </a:txBody>
                  <a:tcPr marL="68580" marR="68580" marT="10125" marB="10125" anchor="ctr"/>
                </a:tc>
                <a:tc>
                  <a:txBody>
                    <a:bodyPr/>
                    <a:lstStyle/>
                    <a:p>
                      <a:r>
                        <a:rPr lang="en-GB" sz="500" dirty="0"/>
                        <a:t>c.G4068A:p.W1356X</a:t>
                      </a:r>
                      <a:endParaRPr lang="en-GB" sz="500" b="1" dirty="0">
                        <a:solidFill>
                          <a:schemeClr val="tx2"/>
                        </a:solidFill>
                      </a:endParaRPr>
                    </a:p>
                  </a:txBody>
                  <a:tcPr marL="68580" marR="68580" marT="10125" marB="10125"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6043820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3"/>
</p:tagLst>
</file>

<file path=ppt/tags/tag2.xml><?xml version="1.0" encoding="utf-8"?>
<p:tagLst xmlns:a="http://schemas.openxmlformats.org/drawingml/2006/main" xmlns:r="http://schemas.openxmlformats.org/officeDocument/2006/relationships" xmlns:p="http://schemas.openxmlformats.org/presentationml/2006/main">
  <p:tag name="AS_UNIQUEID" val="14"/>
</p:tagLst>
</file>

<file path=ppt/tags/tag3.xml><?xml version="1.0" encoding="utf-8"?>
<p:tagLst xmlns:a="http://schemas.openxmlformats.org/drawingml/2006/main" xmlns:r="http://schemas.openxmlformats.org/officeDocument/2006/relationships" xmlns:p="http://schemas.openxmlformats.org/presentationml/2006/main">
  <p:tag name="AS_UNIQUEID" val="15"/>
</p:tagLst>
</file>

<file path=ppt/tags/tag4.xml><?xml version="1.0" encoding="utf-8"?>
<p:tagLst xmlns:a="http://schemas.openxmlformats.org/drawingml/2006/main" xmlns:r="http://schemas.openxmlformats.org/officeDocument/2006/relationships" xmlns:p="http://schemas.openxmlformats.org/presentationml/2006/main">
  <p:tag name="TIMING" val="|18.1|1.7"/>
</p:tagLst>
</file>

<file path=ppt/tags/tag5.xml><?xml version="1.0" encoding="utf-8"?>
<p:tagLst xmlns:a="http://schemas.openxmlformats.org/drawingml/2006/main" xmlns:r="http://schemas.openxmlformats.org/officeDocument/2006/relationships" xmlns:p="http://schemas.openxmlformats.org/presentationml/2006/main">
  <p:tag name="TIMING" val="|0.8|0.7|1|5.2|0.8|1.5|0.8|0.7|0.6|0.6|1.2|0.7"/>
</p:tagLst>
</file>

<file path=ppt/theme/theme1.xml><?xml version="1.0" encoding="utf-8"?>
<a:theme xmlns:a="http://schemas.openxmlformats.org/drawingml/2006/main" name="Default Theme">
  <a:themeElements>
    <a:clrScheme name="EBMT 2">
      <a:dk1>
        <a:srgbClr val="000000"/>
      </a:dk1>
      <a:lt1>
        <a:srgbClr val="FFFFFF"/>
      </a:lt1>
      <a:dk2>
        <a:srgbClr val="666666"/>
      </a:dk2>
      <a:lt2>
        <a:srgbClr val="CCCCCC"/>
      </a:lt2>
      <a:accent1>
        <a:srgbClr val="3A4F92"/>
      </a:accent1>
      <a:accent2>
        <a:srgbClr val="2899B6"/>
      </a:accent2>
      <a:accent3>
        <a:srgbClr val="8BAB42"/>
      </a:accent3>
      <a:accent4>
        <a:srgbClr val="17BCD3"/>
      </a:accent4>
      <a:accent5>
        <a:srgbClr val="C800E6"/>
      </a:accent5>
      <a:accent6>
        <a:srgbClr val="ED006F"/>
      </a:accent6>
      <a:hlink>
        <a:srgbClr val="F6A30B"/>
      </a:hlink>
      <a:folHlink>
        <a:srgbClr val="5800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lstStyle>
        <a:defPPr>
          <a:defRPr smtClean="0"/>
        </a:defPPr>
      </a:lstStyle>
    </a:txDef>
  </a:objectDefaults>
  <a:extraClrSchemeLst/>
</a:theme>
</file>

<file path=ppt/theme/theme10.xml><?xml version="1.0" encoding="utf-8"?>
<a:theme xmlns:a="http://schemas.openxmlformats.org/drawingml/2006/main" name="4_Macstyle">
  <a:themeElements>
    <a:clrScheme name="Macstyle 1">
      <a:dk1>
        <a:srgbClr val="000000"/>
      </a:dk1>
      <a:lt1>
        <a:srgbClr val="EEEEEE"/>
      </a:lt1>
      <a:dk2>
        <a:srgbClr val="FF7518"/>
      </a:dk2>
      <a:lt2>
        <a:srgbClr val="808080"/>
      </a:lt2>
      <a:accent1>
        <a:srgbClr val="AAAAAA"/>
      </a:accent1>
      <a:accent2>
        <a:srgbClr val="5918BB"/>
      </a:accent2>
      <a:accent3>
        <a:srgbClr val="F5F5F5"/>
      </a:accent3>
      <a:accent4>
        <a:srgbClr val="000000"/>
      </a:accent4>
      <a:accent5>
        <a:srgbClr val="D2D2D2"/>
      </a:accent5>
      <a:accent6>
        <a:srgbClr val="5015A9"/>
      </a:accent6>
      <a:hlink>
        <a:srgbClr val="FF9456"/>
      </a:hlink>
      <a:folHlink>
        <a:srgbClr val="555555"/>
      </a:folHlink>
    </a:clrScheme>
    <a:fontScheme name="Macsty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1225"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1225"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Macstyle 1">
        <a:dk1>
          <a:srgbClr val="000000"/>
        </a:dk1>
        <a:lt1>
          <a:srgbClr val="EEEEEE"/>
        </a:lt1>
        <a:dk2>
          <a:srgbClr val="FF7518"/>
        </a:dk2>
        <a:lt2>
          <a:srgbClr val="808080"/>
        </a:lt2>
        <a:accent1>
          <a:srgbClr val="AAAAAA"/>
        </a:accent1>
        <a:accent2>
          <a:srgbClr val="5918BB"/>
        </a:accent2>
        <a:accent3>
          <a:srgbClr val="F5F5F5"/>
        </a:accent3>
        <a:accent4>
          <a:srgbClr val="000000"/>
        </a:accent4>
        <a:accent5>
          <a:srgbClr val="D2D2D2"/>
        </a:accent5>
        <a:accent6>
          <a:srgbClr val="5015A9"/>
        </a:accent6>
        <a:hlink>
          <a:srgbClr val="FF9456"/>
        </a:hlink>
        <a:folHlink>
          <a:srgbClr val="555555"/>
        </a:folHlink>
      </a:clrScheme>
      <a:clrMap bg1="lt1" tx1="dk1" bg2="lt2" tx2="dk2" accent1="accent1" accent2="accent2" accent3="accent3" accent4="accent4" accent5="accent5" accent6="accent6" hlink="hlink" folHlink="folHlink"/>
    </a:extraClrScheme>
    <a:extraClrScheme>
      <a:clrScheme name="Macstyle 2">
        <a:dk1>
          <a:srgbClr val="000000"/>
        </a:dk1>
        <a:lt1>
          <a:srgbClr val="EEEEEE"/>
        </a:lt1>
        <a:dk2>
          <a:srgbClr val="5DBACA"/>
        </a:dk2>
        <a:lt2>
          <a:srgbClr val="808080"/>
        </a:lt2>
        <a:accent1>
          <a:srgbClr val="AAAAAA"/>
        </a:accent1>
        <a:accent2>
          <a:srgbClr val="5918BB"/>
        </a:accent2>
        <a:accent3>
          <a:srgbClr val="F5F5F5"/>
        </a:accent3>
        <a:accent4>
          <a:srgbClr val="000000"/>
        </a:accent4>
        <a:accent5>
          <a:srgbClr val="D2D2D2"/>
        </a:accent5>
        <a:accent6>
          <a:srgbClr val="5015A9"/>
        </a:accent6>
        <a:hlink>
          <a:srgbClr val="5DBACA"/>
        </a:hlink>
        <a:folHlink>
          <a:srgbClr val="555555"/>
        </a:folHlink>
      </a:clrScheme>
      <a:clrMap bg1="lt1" tx1="dk1" bg2="lt2" tx2="dk2" accent1="accent1" accent2="accent2" accent3="accent3" accent4="accent4" accent5="accent5" accent6="accent6" hlink="hlink" folHlink="folHlink"/>
    </a:extraClrScheme>
    <a:extraClrScheme>
      <a:clrScheme name="Macstyle 3">
        <a:dk1>
          <a:srgbClr val="000000"/>
        </a:dk1>
        <a:lt1>
          <a:srgbClr val="EEEEEE"/>
        </a:lt1>
        <a:dk2>
          <a:srgbClr val="DA456B"/>
        </a:dk2>
        <a:lt2>
          <a:srgbClr val="808080"/>
        </a:lt2>
        <a:accent1>
          <a:srgbClr val="AAAAAA"/>
        </a:accent1>
        <a:accent2>
          <a:srgbClr val="5918BB"/>
        </a:accent2>
        <a:accent3>
          <a:srgbClr val="F5F5F5"/>
        </a:accent3>
        <a:accent4>
          <a:srgbClr val="000000"/>
        </a:accent4>
        <a:accent5>
          <a:srgbClr val="D2D2D2"/>
        </a:accent5>
        <a:accent6>
          <a:srgbClr val="5015A9"/>
        </a:accent6>
        <a:hlink>
          <a:srgbClr val="DA456B"/>
        </a:hlink>
        <a:folHlink>
          <a:srgbClr val="555555"/>
        </a:folHlink>
      </a:clrScheme>
      <a:clrMap bg1="lt1" tx1="dk1" bg2="lt2" tx2="dk2" accent1="accent1" accent2="accent2" accent3="accent3" accent4="accent4" accent5="accent5" accent6="accent6" hlink="hlink" folHlink="folHlink"/>
    </a:extraClrScheme>
    <a:extraClrScheme>
      <a:clrScheme name="Macstyle 4">
        <a:dk1>
          <a:srgbClr val="000000"/>
        </a:dk1>
        <a:lt1>
          <a:srgbClr val="EEEEEE"/>
        </a:lt1>
        <a:dk2>
          <a:srgbClr val="6C18B0"/>
        </a:dk2>
        <a:lt2>
          <a:srgbClr val="808080"/>
        </a:lt2>
        <a:accent1>
          <a:srgbClr val="AAAAAA"/>
        </a:accent1>
        <a:accent2>
          <a:srgbClr val="5918BB"/>
        </a:accent2>
        <a:accent3>
          <a:srgbClr val="F5F5F5"/>
        </a:accent3>
        <a:accent4>
          <a:srgbClr val="000000"/>
        </a:accent4>
        <a:accent5>
          <a:srgbClr val="D2D2D2"/>
        </a:accent5>
        <a:accent6>
          <a:srgbClr val="5015A9"/>
        </a:accent6>
        <a:hlink>
          <a:srgbClr val="DA456B"/>
        </a:hlink>
        <a:folHlink>
          <a:srgbClr val="555555"/>
        </a:folHlink>
      </a:clrScheme>
      <a:clrMap bg1="lt1" tx1="dk1" bg2="lt2" tx2="dk2" accent1="accent1" accent2="accent2" accent3="accent3" accent4="accent4" accent5="accent5" accent6="accent6" hlink="hlink" folHlink="folHlink"/>
    </a:extraClrScheme>
    <a:extraClrScheme>
      <a:clrScheme name="Macstyle 5">
        <a:dk1>
          <a:srgbClr val="000000"/>
        </a:dk1>
        <a:lt1>
          <a:srgbClr val="EEEEEE"/>
        </a:lt1>
        <a:dk2>
          <a:srgbClr val="2F8B20"/>
        </a:dk2>
        <a:lt2>
          <a:srgbClr val="808080"/>
        </a:lt2>
        <a:accent1>
          <a:srgbClr val="AAAAAA"/>
        </a:accent1>
        <a:accent2>
          <a:srgbClr val="5918BB"/>
        </a:accent2>
        <a:accent3>
          <a:srgbClr val="F5F5F5"/>
        </a:accent3>
        <a:accent4>
          <a:srgbClr val="000000"/>
        </a:accent4>
        <a:accent5>
          <a:srgbClr val="D2D2D2"/>
        </a:accent5>
        <a:accent6>
          <a:srgbClr val="5015A9"/>
        </a:accent6>
        <a:hlink>
          <a:srgbClr val="5DA31E"/>
        </a:hlink>
        <a:folHlink>
          <a:srgbClr val="555555"/>
        </a:folHlink>
      </a:clrScheme>
      <a:clrMap bg1="lt1" tx1="dk1" bg2="lt2" tx2="dk2" accent1="accent1" accent2="accent2" accent3="accent3" accent4="accent4" accent5="accent5" accent6="accent6" hlink="hlink" folHlink="folHlink"/>
    </a:extraClrScheme>
    <a:extraClrScheme>
      <a:clrScheme name="Macstyle 6">
        <a:dk1>
          <a:srgbClr val="000000"/>
        </a:dk1>
        <a:lt1>
          <a:srgbClr val="EEEEEE"/>
        </a:lt1>
        <a:dk2>
          <a:srgbClr val="777777"/>
        </a:dk2>
        <a:lt2>
          <a:srgbClr val="808080"/>
        </a:lt2>
        <a:accent1>
          <a:srgbClr val="AAAAAA"/>
        </a:accent1>
        <a:accent2>
          <a:srgbClr val="5918BB"/>
        </a:accent2>
        <a:accent3>
          <a:srgbClr val="F5F5F5"/>
        </a:accent3>
        <a:accent4>
          <a:srgbClr val="000000"/>
        </a:accent4>
        <a:accent5>
          <a:srgbClr val="D2D2D2"/>
        </a:accent5>
        <a:accent6>
          <a:srgbClr val="5015A9"/>
        </a:accent6>
        <a:hlink>
          <a:srgbClr val="777777"/>
        </a:hlink>
        <a:folHlink>
          <a:srgbClr val="555555"/>
        </a:folHlink>
      </a:clrScheme>
      <a:clrMap bg1="lt1" tx1="dk1" bg2="lt2" tx2="dk2" accent1="accent1" accent2="accent2" accent3="accent3" accent4="accent4" accent5="accent5" accent6="accent6" hlink="hlink" folHlink="folHlink"/>
    </a:extraClrScheme>
    <a:extraClrScheme>
      <a:clrScheme name="Macstyle 7">
        <a:dk1>
          <a:srgbClr val="000000"/>
        </a:dk1>
        <a:lt1>
          <a:srgbClr val="EEEEEE"/>
        </a:lt1>
        <a:dk2>
          <a:srgbClr val="5B87F2"/>
        </a:dk2>
        <a:lt2>
          <a:srgbClr val="808080"/>
        </a:lt2>
        <a:accent1>
          <a:srgbClr val="AAAAAA"/>
        </a:accent1>
        <a:accent2>
          <a:srgbClr val="5918BB"/>
        </a:accent2>
        <a:accent3>
          <a:srgbClr val="F5F5F5"/>
        </a:accent3>
        <a:accent4>
          <a:srgbClr val="000000"/>
        </a:accent4>
        <a:accent5>
          <a:srgbClr val="D2D2D2"/>
        </a:accent5>
        <a:accent6>
          <a:srgbClr val="5015A9"/>
        </a:accent6>
        <a:hlink>
          <a:srgbClr val="5B87F2"/>
        </a:hlink>
        <a:folHlink>
          <a:srgbClr val="555555"/>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Macstyle">
  <a:themeElements>
    <a:clrScheme name="Macstyle 1">
      <a:dk1>
        <a:srgbClr val="000000"/>
      </a:dk1>
      <a:lt1>
        <a:srgbClr val="EEEEEE"/>
      </a:lt1>
      <a:dk2>
        <a:srgbClr val="FF7518"/>
      </a:dk2>
      <a:lt2>
        <a:srgbClr val="808080"/>
      </a:lt2>
      <a:accent1>
        <a:srgbClr val="AAAAAA"/>
      </a:accent1>
      <a:accent2>
        <a:srgbClr val="5918BB"/>
      </a:accent2>
      <a:accent3>
        <a:srgbClr val="F5F5F5"/>
      </a:accent3>
      <a:accent4>
        <a:srgbClr val="000000"/>
      </a:accent4>
      <a:accent5>
        <a:srgbClr val="D2D2D2"/>
      </a:accent5>
      <a:accent6>
        <a:srgbClr val="5015A9"/>
      </a:accent6>
      <a:hlink>
        <a:srgbClr val="FF9456"/>
      </a:hlink>
      <a:folHlink>
        <a:srgbClr val="555555"/>
      </a:folHlink>
    </a:clrScheme>
    <a:fontScheme name="Macsty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1225"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1225"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Macstyle 1">
        <a:dk1>
          <a:srgbClr val="000000"/>
        </a:dk1>
        <a:lt1>
          <a:srgbClr val="EEEEEE"/>
        </a:lt1>
        <a:dk2>
          <a:srgbClr val="FF7518"/>
        </a:dk2>
        <a:lt2>
          <a:srgbClr val="808080"/>
        </a:lt2>
        <a:accent1>
          <a:srgbClr val="AAAAAA"/>
        </a:accent1>
        <a:accent2>
          <a:srgbClr val="5918BB"/>
        </a:accent2>
        <a:accent3>
          <a:srgbClr val="F5F5F5"/>
        </a:accent3>
        <a:accent4>
          <a:srgbClr val="000000"/>
        </a:accent4>
        <a:accent5>
          <a:srgbClr val="D2D2D2"/>
        </a:accent5>
        <a:accent6>
          <a:srgbClr val="5015A9"/>
        </a:accent6>
        <a:hlink>
          <a:srgbClr val="FF9456"/>
        </a:hlink>
        <a:folHlink>
          <a:srgbClr val="555555"/>
        </a:folHlink>
      </a:clrScheme>
      <a:clrMap bg1="lt1" tx1="dk1" bg2="lt2" tx2="dk2" accent1="accent1" accent2="accent2" accent3="accent3" accent4="accent4" accent5="accent5" accent6="accent6" hlink="hlink" folHlink="folHlink"/>
    </a:extraClrScheme>
    <a:extraClrScheme>
      <a:clrScheme name="Macstyle 2">
        <a:dk1>
          <a:srgbClr val="000000"/>
        </a:dk1>
        <a:lt1>
          <a:srgbClr val="EEEEEE"/>
        </a:lt1>
        <a:dk2>
          <a:srgbClr val="5DBACA"/>
        </a:dk2>
        <a:lt2>
          <a:srgbClr val="808080"/>
        </a:lt2>
        <a:accent1>
          <a:srgbClr val="AAAAAA"/>
        </a:accent1>
        <a:accent2>
          <a:srgbClr val="5918BB"/>
        </a:accent2>
        <a:accent3>
          <a:srgbClr val="F5F5F5"/>
        </a:accent3>
        <a:accent4>
          <a:srgbClr val="000000"/>
        </a:accent4>
        <a:accent5>
          <a:srgbClr val="D2D2D2"/>
        </a:accent5>
        <a:accent6>
          <a:srgbClr val="5015A9"/>
        </a:accent6>
        <a:hlink>
          <a:srgbClr val="5DBACA"/>
        </a:hlink>
        <a:folHlink>
          <a:srgbClr val="555555"/>
        </a:folHlink>
      </a:clrScheme>
      <a:clrMap bg1="lt1" tx1="dk1" bg2="lt2" tx2="dk2" accent1="accent1" accent2="accent2" accent3="accent3" accent4="accent4" accent5="accent5" accent6="accent6" hlink="hlink" folHlink="folHlink"/>
    </a:extraClrScheme>
    <a:extraClrScheme>
      <a:clrScheme name="Macstyle 3">
        <a:dk1>
          <a:srgbClr val="000000"/>
        </a:dk1>
        <a:lt1>
          <a:srgbClr val="EEEEEE"/>
        </a:lt1>
        <a:dk2>
          <a:srgbClr val="DA456B"/>
        </a:dk2>
        <a:lt2>
          <a:srgbClr val="808080"/>
        </a:lt2>
        <a:accent1>
          <a:srgbClr val="AAAAAA"/>
        </a:accent1>
        <a:accent2>
          <a:srgbClr val="5918BB"/>
        </a:accent2>
        <a:accent3>
          <a:srgbClr val="F5F5F5"/>
        </a:accent3>
        <a:accent4>
          <a:srgbClr val="000000"/>
        </a:accent4>
        <a:accent5>
          <a:srgbClr val="D2D2D2"/>
        </a:accent5>
        <a:accent6>
          <a:srgbClr val="5015A9"/>
        </a:accent6>
        <a:hlink>
          <a:srgbClr val="DA456B"/>
        </a:hlink>
        <a:folHlink>
          <a:srgbClr val="555555"/>
        </a:folHlink>
      </a:clrScheme>
      <a:clrMap bg1="lt1" tx1="dk1" bg2="lt2" tx2="dk2" accent1="accent1" accent2="accent2" accent3="accent3" accent4="accent4" accent5="accent5" accent6="accent6" hlink="hlink" folHlink="folHlink"/>
    </a:extraClrScheme>
    <a:extraClrScheme>
      <a:clrScheme name="Macstyle 4">
        <a:dk1>
          <a:srgbClr val="000000"/>
        </a:dk1>
        <a:lt1>
          <a:srgbClr val="EEEEEE"/>
        </a:lt1>
        <a:dk2>
          <a:srgbClr val="6C18B0"/>
        </a:dk2>
        <a:lt2>
          <a:srgbClr val="808080"/>
        </a:lt2>
        <a:accent1>
          <a:srgbClr val="AAAAAA"/>
        </a:accent1>
        <a:accent2>
          <a:srgbClr val="5918BB"/>
        </a:accent2>
        <a:accent3>
          <a:srgbClr val="F5F5F5"/>
        </a:accent3>
        <a:accent4>
          <a:srgbClr val="000000"/>
        </a:accent4>
        <a:accent5>
          <a:srgbClr val="D2D2D2"/>
        </a:accent5>
        <a:accent6>
          <a:srgbClr val="5015A9"/>
        </a:accent6>
        <a:hlink>
          <a:srgbClr val="DA456B"/>
        </a:hlink>
        <a:folHlink>
          <a:srgbClr val="555555"/>
        </a:folHlink>
      </a:clrScheme>
      <a:clrMap bg1="lt1" tx1="dk1" bg2="lt2" tx2="dk2" accent1="accent1" accent2="accent2" accent3="accent3" accent4="accent4" accent5="accent5" accent6="accent6" hlink="hlink" folHlink="folHlink"/>
    </a:extraClrScheme>
    <a:extraClrScheme>
      <a:clrScheme name="Macstyle 5">
        <a:dk1>
          <a:srgbClr val="000000"/>
        </a:dk1>
        <a:lt1>
          <a:srgbClr val="EEEEEE"/>
        </a:lt1>
        <a:dk2>
          <a:srgbClr val="2F8B20"/>
        </a:dk2>
        <a:lt2>
          <a:srgbClr val="808080"/>
        </a:lt2>
        <a:accent1>
          <a:srgbClr val="AAAAAA"/>
        </a:accent1>
        <a:accent2>
          <a:srgbClr val="5918BB"/>
        </a:accent2>
        <a:accent3>
          <a:srgbClr val="F5F5F5"/>
        </a:accent3>
        <a:accent4>
          <a:srgbClr val="000000"/>
        </a:accent4>
        <a:accent5>
          <a:srgbClr val="D2D2D2"/>
        </a:accent5>
        <a:accent6>
          <a:srgbClr val="5015A9"/>
        </a:accent6>
        <a:hlink>
          <a:srgbClr val="5DA31E"/>
        </a:hlink>
        <a:folHlink>
          <a:srgbClr val="555555"/>
        </a:folHlink>
      </a:clrScheme>
      <a:clrMap bg1="lt1" tx1="dk1" bg2="lt2" tx2="dk2" accent1="accent1" accent2="accent2" accent3="accent3" accent4="accent4" accent5="accent5" accent6="accent6" hlink="hlink" folHlink="folHlink"/>
    </a:extraClrScheme>
    <a:extraClrScheme>
      <a:clrScheme name="Macstyle 6">
        <a:dk1>
          <a:srgbClr val="000000"/>
        </a:dk1>
        <a:lt1>
          <a:srgbClr val="EEEEEE"/>
        </a:lt1>
        <a:dk2>
          <a:srgbClr val="777777"/>
        </a:dk2>
        <a:lt2>
          <a:srgbClr val="808080"/>
        </a:lt2>
        <a:accent1>
          <a:srgbClr val="AAAAAA"/>
        </a:accent1>
        <a:accent2>
          <a:srgbClr val="5918BB"/>
        </a:accent2>
        <a:accent3>
          <a:srgbClr val="F5F5F5"/>
        </a:accent3>
        <a:accent4>
          <a:srgbClr val="000000"/>
        </a:accent4>
        <a:accent5>
          <a:srgbClr val="D2D2D2"/>
        </a:accent5>
        <a:accent6>
          <a:srgbClr val="5015A9"/>
        </a:accent6>
        <a:hlink>
          <a:srgbClr val="777777"/>
        </a:hlink>
        <a:folHlink>
          <a:srgbClr val="555555"/>
        </a:folHlink>
      </a:clrScheme>
      <a:clrMap bg1="lt1" tx1="dk1" bg2="lt2" tx2="dk2" accent1="accent1" accent2="accent2" accent3="accent3" accent4="accent4" accent5="accent5" accent6="accent6" hlink="hlink" folHlink="folHlink"/>
    </a:extraClrScheme>
    <a:extraClrScheme>
      <a:clrScheme name="Macstyle 7">
        <a:dk1>
          <a:srgbClr val="000000"/>
        </a:dk1>
        <a:lt1>
          <a:srgbClr val="EEEEEE"/>
        </a:lt1>
        <a:dk2>
          <a:srgbClr val="5B87F2"/>
        </a:dk2>
        <a:lt2>
          <a:srgbClr val="808080"/>
        </a:lt2>
        <a:accent1>
          <a:srgbClr val="AAAAAA"/>
        </a:accent1>
        <a:accent2>
          <a:srgbClr val="5918BB"/>
        </a:accent2>
        <a:accent3>
          <a:srgbClr val="F5F5F5"/>
        </a:accent3>
        <a:accent4>
          <a:srgbClr val="000000"/>
        </a:accent4>
        <a:accent5>
          <a:srgbClr val="D2D2D2"/>
        </a:accent5>
        <a:accent6>
          <a:srgbClr val="5015A9"/>
        </a:accent6>
        <a:hlink>
          <a:srgbClr val="5B87F2"/>
        </a:hlink>
        <a:folHlink>
          <a:srgbClr val="555555"/>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1_Exjade_G_GIS_2016 slide template">
  <a:themeElements>
    <a:clrScheme name="Custom 28">
      <a:dk1>
        <a:srgbClr val="000000"/>
      </a:dk1>
      <a:lt1>
        <a:srgbClr val="FFFFFF"/>
      </a:lt1>
      <a:dk2>
        <a:srgbClr val="797778"/>
      </a:dk2>
      <a:lt2>
        <a:srgbClr val="FFFFFF"/>
      </a:lt2>
      <a:accent1>
        <a:srgbClr val="66AFC4"/>
      </a:accent1>
      <a:accent2>
        <a:srgbClr val="02455A"/>
      </a:accent2>
      <a:accent3>
        <a:srgbClr val="797778"/>
      </a:accent3>
      <a:accent4>
        <a:srgbClr val="C9C9CF"/>
      </a:accent4>
      <a:accent5>
        <a:srgbClr val="595959"/>
      </a:accent5>
      <a:accent6>
        <a:srgbClr val="D34D2B"/>
      </a:accent6>
      <a:hlink>
        <a:srgbClr val="02455A"/>
      </a:hlink>
      <a:folHlink>
        <a:srgbClr val="66AFC4"/>
      </a:folHlink>
    </a:clrScheme>
    <a:fontScheme name="Pituitary Standalone 2012">
      <a:majorFont>
        <a:latin typeface="Arial"/>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Sas pas generic template_DRAFT" id="{E4DF7553-C2D2-4F54-BAB4-83A5C8FBB2DE}" vid="{673AF675-B96A-4F84-ACEA-1BECE5BE05CC}"/>
    </a:ext>
  </a:extLst>
</a:theme>
</file>

<file path=ppt/theme/theme16.xml><?xml version="1.0" encoding="utf-8"?>
<a:theme xmlns:a="http://schemas.openxmlformats.org/drawingml/2006/main" name="1_Exjade_G_GIS_2016 slide template">
  <a:themeElements>
    <a:clrScheme name="Custom 28">
      <a:dk1>
        <a:srgbClr val="000000"/>
      </a:dk1>
      <a:lt1>
        <a:srgbClr val="FFFFFF"/>
      </a:lt1>
      <a:dk2>
        <a:srgbClr val="797778"/>
      </a:dk2>
      <a:lt2>
        <a:srgbClr val="FFFFFF"/>
      </a:lt2>
      <a:accent1>
        <a:srgbClr val="66AFC4"/>
      </a:accent1>
      <a:accent2>
        <a:srgbClr val="02455A"/>
      </a:accent2>
      <a:accent3>
        <a:srgbClr val="797778"/>
      </a:accent3>
      <a:accent4>
        <a:srgbClr val="C9C9CF"/>
      </a:accent4>
      <a:accent5>
        <a:srgbClr val="595959"/>
      </a:accent5>
      <a:accent6>
        <a:srgbClr val="D34D2B"/>
      </a:accent6>
      <a:hlink>
        <a:srgbClr val="02455A"/>
      </a:hlink>
      <a:folHlink>
        <a:srgbClr val="66AFC4"/>
      </a:folHlink>
    </a:clrScheme>
    <a:fontScheme name="Pituitary Standalone 2012">
      <a:majorFont>
        <a:latin typeface="Arial"/>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Sas pas generic template_DRAFT" id="{E4DF7553-C2D2-4F54-BAB4-83A5C8FBB2DE}" vid="{673AF675-B96A-4F84-ACEA-1BECE5BE05CC}"/>
    </a:ext>
  </a:extLst>
</a:theme>
</file>

<file path=ppt/theme/theme17.xml><?xml version="1.0" encoding="utf-8"?>
<a:theme xmlns:a="http://schemas.openxmlformats.org/drawingml/2006/main" name="10_Office Theme">
  <a:themeElements>
    <a:clrScheme name="Custom 95">
      <a:dk1>
        <a:sysClr val="windowText" lastClr="000000"/>
      </a:dk1>
      <a:lt1>
        <a:sysClr val="window" lastClr="FFFFFF"/>
      </a:lt1>
      <a:dk2>
        <a:srgbClr val="FFFFFF"/>
      </a:dk2>
      <a:lt2>
        <a:srgbClr val="000000"/>
      </a:lt2>
      <a:accent1>
        <a:srgbClr val="06A6AA"/>
      </a:accent1>
      <a:accent2>
        <a:srgbClr val="5E5E8C"/>
      </a:accent2>
      <a:accent3>
        <a:srgbClr val="C63A47"/>
      </a:accent3>
      <a:accent4>
        <a:srgbClr val="2883D6"/>
      </a:accent4>
      <a:accent5>
        <a:srgbClr val="00B9FA"/>
      </a:accent5>
      <a:accent6>
        <a:srgbClr val="3A9872"/>
      </a:accent6>
      <a:hlink>
        <a:srgbClr val="3BB6E1"/>
      </a:hlink>
      <a:folHlink>
        <a:srgbClr val="405A7B"/>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Macstyle">
  <a:themeElements>
    <a:clrScheme name="Macstyle 1">
      <a:dk1>
        <a:srgbClr val="000000"/>
      </a:dk1>
      <a:lt1>
        <a:srgbClr val="EEEEEE"/>
      </a:lt1>
      <a:dk2>
        <a:srgbClr val="FF7518"/>
      </a:dk2>
      <a:lt2>
        <a:srgbClr val="808080"/>
      </a:lt2>
      <a:accent1>
        <a:srgbClr val="AAAAAA"/>
      </a:accent1>
      <a:accent2>
        <a:srgbClr val="5918BB"/>
      </a:accent2>
      <a:accent3>
        <a:srgbClr val="F5F5F5"/>
      </a:accent3>
      <a:accent4>
        <a:srgbClr val="000000"/>
      </a:accent4>
      <a:accent5>
        <a:srgbClr val="D2D2D2"/>
      </a:accent5>
      <a:accent6>
        <a:srgbClr val="5015A9"/>
      </a:accent6>
      <a:hlink>
        <a:srgbClr val="FF9456"/>
      </a:hlink>
      <a:folHlink>
        <a:srgbClr val="555555"/>
      </a:folHlink>
    </a:clrScheme>
    <a:fontScheme name="Macsty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1225"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1225"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Macstyle 1">
        <a:dk1>
          <a:srgbClr val="000000"/>
        </a:dk1>
        <a:lt1>
          <a:srgbClr val="EEEEEE"/>
        </a:lt1>
        <a:dk2>
          <a:srgbClr val="FF7518"/>
        </a:dk2>
        <a:lt2>
          <a:srgbClr val="808080"/>
        </a:lt2>
        <a:accent1>
          <a:srgbClr val="AAAAAA"/>
        </a:accent1>
        <a:accent2>
          <a:srgbClr val="5918BB"/>
        </a:accent2>
        <a:accent3>
          <a:srgbClr val="F5F5F5"/>
        </a:accent3>
        <a:accent4>
          <a:srgbClr val="000000"/>
        </a:accent4>
        <a:accent5>
          <a:srgbClr val="D2D2D2"/>
        </a:accent5>
        <a:accent6>
          <a:srgbClr val="5015A9"/>
        </a:accent6>
        <a:hlink>
          <a:srgbClr val="FF9456"/>
        </a:hlink>
        <a:folHlink>
          <a:srgbClr val="555555"/>
        </a:folHlink>
      </a:clrScheme>
      <a:clrMap bg1="lt1" tx1="dk1" bg2="lt2" tx2="dk2" accent1="accent1" accent2="accent2" accent3="accent3" accent4="accent4" accent5="accent5" accent6="accent6" hlink="hlink" folHlink="folHlink"/>
    </a:extraClrScheme>
    <a:extraClrScheme>
      <a:clrScheme name="Macstyle 2">
        <a:dk1>
          <a:srgbClr val="000000"/>
        </a:dk1>
        <a:lt1>
          <a:srgbClr val="EEEEEE"/>
        </a:lt1>
        <a:dk2>
          <a:srgbClr val="5DBACA"/>
        </a:dk2>
        <a:lt2>
          <a:srgbClr val="808080"/>
        </a:lt2>
        <a:accent1>
          <a:srgbClr val="AAAAAA"/>
        </a:accent1>
        <a:accent2>
          <a:srgbClr val="5918BB"/>
        </a:accent2>
        <a:accent3>
          <a:srgbClr val="F5F5F5"/>
        </a:accent3>
        <a:accent4>
          <a:srgbClr val="000000"/>
        </a:accent4>
        <a:accent5>
          <a:srgbClr val="D2D2D2"/>
        </a:accent5>
        <a:accent6>
          <a:srgbClr val="5015A9"/>
        </a:accent6>
        <a:hlink>
          <a:srgbClr val="5DBACA"/>
        </a:hlink>
        <a:folHlink>
          <a:srgbClr val="555555"/>
        </a:folHlink>
      </a:clrScheme>
      <a:clrMap bg1="lt1" tx1="dk1" bg2="lt2" tx2="dk2" accent1="accent1" accent2="accent2" accent3="accent3" accent4="accent4" accent5="accent5" accent6="accent6" hlink="hlink" folHlink="folHlink"/>
    </a:extraClrScheme>
    <a:extraClrScheme>
      <a:clrScheme name="Macstyle 3">
        <a:dk1>
          <a:srgbClr val="000000"/>
        </a:dk1>
        <a:lt1>
          <a:srgbClr val="EEEEEE"/>
        </a:lt1>
        <a:dk2>
          <a:srgbClr val="DA456B"/>
        </a:dk2>
        <a:lt2>
          <a:srgbClr val="808080"/>
        </a:lt2>
        <a:accent1>
          <a:srgbClr val="AAAAAA"/>
        </a:accent1>
        <a:accent2>
          <a:srgbClr val="5918BB"/>
        </a:accent2>
        <a:accent3>
          <a:srgbClr val="F5F5F5"/>
        </a:accent3>
        <a:accent4>
          <a:srgbClr val="000000"/>
        </a:accent4>
        <a:accent5>
          <a:srgbClr val="D2D2D2"/>
        </a:accent5>
        <a:accent6>
          <a:srgbClr val="5015A9"/>
        </a:accent6>
        <a:hlink>
          <a:srgbClr val="DA456B"/>
        </a:hlink>
        <a:folHlink>
          <a:srgbClr val="555555"/>
        </a:folHlink>
      </a:clrScheme>
      <a:clrMap bg1="lt1" tx1="dk1" bg2="lt2" tx2="dk2" accent1="accent1" accent2="accent2" accent3="accent3" accent4="accent4" accent5="accent5" accent6="accent6" hlink="hlink" folHlink="folHlink"/>
    </a:extraClrScheme>
    <a:extraClrScheme>
      <a:clrScheme name="Macstyle 4">
        <a:dk1>
          <a:srgbClr val="000000"/>
        </a:dk1>
        <a:lt1>
          <a:srgbClr val="EEEEEE"/>
        </a:lt1>
        <a:dk2>
          <a:srgbClr val="6C18B0"/>
        </a:dk2>
        <a:lt2>
          <a:srgbClr val="808080"/>
        </a:lt2>
        <a:accent1>
          <a:srgbClr val="AAAAAA"/>
        </a:accent1>
        <a:accent2>
          <a:srgbClr val="5918BB"/>
        </a:accent2>
        <a:accent3>
          <a:srgbClr val="F5F5F5"/>
        </a:accent3>
        <a:accent4>
          <a:srgbClr val="000000"/>
        </a:accent4>
        <a:accent5>
          <a:srgbClr val="D2D2D2"/>
        </a:accent5>
        <a:accent6>
          <a:srgbClr val="5015A9"/>
        </a:accent6>
        <a:hlink>
          <a:srgbClr val="DA456B"/>
        </a:hlink>
        <a:folHlink>
          <a:srgbClr val="555555"/>
        </a:folHlink>
      </a:clrScheme>
      <a:clrMap bg1="lt1" tx1="dk1" bg2="lt2" tx2="dk2" accent1="accent1" accent2="accent2" accent3="accent3" accent4="accent4" accent5="accent5" accent6="accent6" hlink="hlink" folHlink="folHlink"/>
    </a:extraClrScheme>
    <a:extraClrScheme>
      <a:clrScheme name="Macstyle 5">
        <a:dk1>
          <a:srgbClr val="000000"/>
        </a:dk1>
        <a:lt1>
          <a:srgbClr val="EEEEEE"/>
        </a:lt1>
        <a:dk2>
          <a:srgbClr val="2F8B20"/>
        </a:dk2>
        <a:lt2>
          <a:srgbClr val="808080"/>
        </a:lt2>
        <a:accent1>
          <a:srgbClr val="AAAAAA"/>
        </a:accent1>
        <a:accent2>
          <a:srgbClr val="5918BB"/>
        </a:accent2>
        <a:accent3>
          <a:srgbClr val="F5F5F5"/>
        </a:accent3>
        <a:accent4>
          <a:srgbClr val="000000"/>
        </a:accent4>
        <a:accent5>
          <a:srgbClr val="D2D2D2"/>
        </a:accent5>
        <a:accent6>
          <a:srgbClr val="5015A9"/>
        </a:accent6>
        <a:hlink>
          <a:srgbClr val="5DA31E"/>
        </a:hlink>
        <a:folHlink>
          <a:srgbClr val="555555"/>
        </a:folHlink>
      </a:clrScheme>
      <a:clrMap bg1="lt1" tx1="dk1" bg2="lt2" tx2="dk2" accent1="accent1" accent2="accent2" accent3="accent3" accent4="accent4" accent5="accent5" accent6="accent6" hlink="hlink" folHlink="folHlink"/>
    </a:extraClrScheme>
    <a:extraClrScheme>
      <a:clrScheme name="Macstyle 6">
        <a:dk1>
          <a:srgbClr val="000000"/>
        </a:dk1>
        <a:lt1>
          <a:srgbClr val="EEEEEE"/>
        </a:lt1>
        <a:dk2>
          <a:srgbClr val="777777"/>
        </a:dk2>
        <a:lt2>
          <a:srgbClr val="808080"/>
        </a:lt2>
        <a:accent1>
          <a:srgbClr val="AAAAAA"/>
        </a:accent1>
        <a:accent2>
          <a:srgbClr val="5918BB"/>
        </a:accent2>
        <a:accent3>
          <a:srgbClr val="F5F5F5"/>
        </a:accent3>
        <a:accent4>
          <a:srgbClr val="000000"/>
        </a:accent4>
        <a:accent5>
          <a:srgbClr val="D2D2D2"/>
        </a:accent5>
        <a:accent6>
          <a:srgbClr val="5015A9"/>
        </a:accent6>
        <a:hlink>
          <a:srgbClr val="777777"/>
        </a:hlink>
        <a:folHlink>
          <a:srgbClr val="555555"/>
        </a:folHlink>
      </a:clrScheme>
      <a:clrMap bg1="lt1" tx1="dk1" bg2="lt2" tx2="dk2" accent1="accent1" accent2="accent2" accent3="accent3" accent4="accent4" accent5="accent5" accent6="accent6" hlink="hlink" folHlink="folHlink"/>
    </a:extraClrScheme>
    <a:extraClrScheme>
      <a:clrScheme name="Macstyle 7">
        <a:dk1>
          <a:srgbClr val="000000"/>
        </a:dk1>
        <a:lt1>
          <a:srgbClr val="EEEEEE"/>
        </a:lt1>
        <a:dk2>
          <a:srgbClr val="5B87F2"/>
        </a:dk2>
        <a:lt2>
          <a:srgbClr val="808080"/>
        </a:lt2>
        <a:accent1>
          <a:srgbClr val="AAAAAA"/>
        </a:accent1>
        <a:accent2>
          <a:srgbClr val="5918BB"/>
        </a:accent2>
        <a:accent3>
          <a:srgbClr val="F5F5F5"/>
        </a:accent3>
        <a:accent4>
          <a:srgbClr val="000000"/>
        </a:accent4>
        <a:accent5>
          <a:srgbClr val="D2D2D2"/>
        </a:accent5>
        <a:accent6>
          <a:srgbClr val="5015A9"/>
        </a:accent6>
        <a:hlink>
          <a:srgbClr val="5B87F2"/>
        </a:hlink>
        <a:folHlink>
          <a:srgbClr val="55555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EBMT new">
      <a:dk1>
        <a:srgbClr val="000000"/>
      </a:dk1>
      <a:lt1>
        <a:srgbClr val="FFFFFF"/>
      </a:lt1>
      <a:dk2>
        <a:srgbClr val="666666"/>
      </a:dk2>
      <a:lt2>
        <a:srgbClr val="CCCCCC"/>
      </a:lt2>
      <a:accent1>
        <a:srgbClr val="2899B6"/>
      </a:accent1>
      <a:accent2>
        <a:srgbClr val="3A4F92"/>
      </a:accent2>
      <a:accent3>
        <a:srgbClr val="696868"/>
      </a:accent3>
      <a:accent4>
        <a:srgbClr val="95BFD2"/>
      </a:accent4>
      <a:accent5>
        <a:srgbClr val="868686"/>
      </a:accent5>
      <a:accent6>
        <a:srgbClr val="DEEAF1"/>
      </a:accent6>
      <a:hlink>
        <a:srgbClr val="D5D6EA"/>
      </a:hlink>
      <a:folHlink>
        <a:srgbClr val="DDDDDD"/>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7_Exjade_G_GIS_2016 slide template">
  <a:themeElements>
    <a:clrScheme name="Custom 28">
      <a:dk1>
        <a:srgbClr val="000000"/>
      </a:dk1>
      <a:lt1>
        <a:srgbClr val="FFFFFF"/>
      </a:lt1>
      <a:dk2>
        <a:srgbClr val="797778"/>
      </a:dk2>
      <a:lt2>
        <a:srgbClr val="FFFFFF"/>
      </a:lt2>
      <a:accent1>
        <a:srgbClr val="66AFC4"/>
      </a:accent1>
      <a:accent2>
        <a:srgbClr val="02455A"/>
      </a:accent2>
      <a:accent3>
        <a:srgbClr val="797778"/>
      </a:accent3>
      <a:accent4>
        <a:srgbClr val="C9C9CF"/>
      </a:accent4>
      <a:accent5>
        <a:srgbClr val="595959"/>
      </a:accent5>
      <a:accent6>
        <a:srgbClr val="D34D2B"/>
      </a:accent6>
      <a:hlink>
        <a:srgbClr val="02455A"/>
      </a:hlink>
      <a:folHlink>
        <a:srgbClr val="66AFC4"/>
      </a:folHlink>
    </a:clrScheme>
    <a:fontScheme name="Pituitary Standalone 2012">
      <a:majorFont>
        <a:latin typeface="Arial"/>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Sas pas generic template_DRAFT" id="{E4DF7553-C2D2-4F54-BAB4-83A5C8FBB2DE}" vid="{673AF675-B96A-4F84-ACEA-1BECE5BE05CC}"/>
    </a:ext>
  </a:extLst>
</a:theme>
</file>

<file path=ppt/theme/theme2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_Office Theme">
  <a:themeElements>
    <a:clrScheme name="Custom 3">
      <a:dk1>
        <a:srgbClr val="000000"/>
      </a:dk1>
      <a:lt1>
        <a:srgbClr val="FFFFFF"/>
      </a:lt1>
      <a:dk2>
        <a:srgbClr val="000000"/>
      </a:dk2>
      <a:lt2>
        <a:srgbClr val="CCCCCC"/>
      </a:lt2>
      <a:accent1>
        <a:srgbClr val="0460A9"/>
      </a:accent1>
      <a:accent2>
        <a:srgbClr val="EB6924"/>
      </a:accent2>
      <a:accent3>
        <a:srgbClr val="EC9A1E"/>
      </a:accent3>
      <a:accent4>
        <a:srgbClr val="149650"/>
      </a:accent4>
      <a:accent5>
        <a:srgbClr val="7F7F7F"/>
      </a:accent5>
      <a:accent6>
        <a:srgbClr val="404040"/>
      </a:accent6>
      <a:hlink>
        <a:srgbClr val="0460A9"/>
      </a:hlink>
      <a:folHlink>
        <a:srgbClr val="0460A9"/>
      </a:folHlink>
    </a:clrScheme>
    <a:fontScheme name="Custom 2">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2A91F25-205C-43DB-A840-7094EF23EA2C}" vid="{28FCC27C-2FBB-4CF6-8E28-0FC31336010E}"/>
    </a:ext>
  </a:extLst>
</a:theme>
</file>

<file path=ppt/theme/theme2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Blank">
  <a:themeElements>
    <a:clrScheme name="">
      <a:dk1>
        <a:srgbClr val="777777"/>
      </a:dk1>
      <a:lt1>
        <a:srgbClr val="FFFFFF"/>
      </a:lt1>
      <a:dk2>
        <a:srgbClr val="000000"/>
      </a:dk2>
      <a:lt2>
        <a:srgbClr val="D1D1CB"/>
      </a:lt2>
      <a:accent1>
        <a:srgbClr val="909082"/>
      </a:accent1>
      <a:accent2>
        <a:srgbClr val="809EA8"/>
      </a:accent2>
      <a:accent3>
        <a:srgbClr val="AAAAAA"/>
      </a:accent3>
      <a:accent4>
        <a:srgbClr val="DADADA"/>
      </a:accent4>
      <a:accent5>
        <a:srgbClr val="C6C6C1"/>
      </a:accent5>
      <a:accent6>
        <a:srgbClr val="738F98"/>
      </a:accent6>
      <a:hlink>
        <a:srgbClr val="FFCC66"/>
      </a:hlink>
      <a:folHlink>
        <a:srgbClr val="E9DCB9"/>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Theme">
  <a:themeElements>
    <a:clrScheme name="Personalizados 2">
      <a:dk1>
        <a:srgbClr val="000000"/>
      </a:dk1>
      <a:lt1>
        <a:srgbClr val="FFFFFF"/>
      </a:lt1>
      <a:dk2>
        <a:srgbClr val="666666"/>
      </a:dk2>
      <a:lt2>
        <a:srgbClr val="CCCCCC"/>
      </a:lt2>
      <a:accent1>
        <a:srgbClr val="3A4F92"/>
      </a:accent1>
      <a:accent2>
        <a:srgbClr val="2899B6"/>
      </a:accent2>
      <a:accent3>
        <a:srgbClr val="8BAB42"/>
      </a:accent3>
      <a:accent4>
        <a:srgbClr val="17BCD3"/>
      </a:accent4>
      <a:accent5>
        <a:srgbClr val="C800E6"/>
      </a:accent5>
      <a:accent6>
        <a:srgbClr val="ED006F"/>
      </a:accent6>
      <a:hlink>
        <a:srgbClr val="F6A30B"/>
      </a:hlink>
      <a:folHlink>
        <a:srgbClr val="5800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lstStyle>
        <a:defPPr>
          <a:defRPr smtClean="0"/>
        </a:defPPr>
      </a:lstStyle>
    </a:txDef>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xjade_G_GIS_2016 slide template">
  <a:themeElements>
    <a:clrScheme name="Custom 28">
      <a:dk1>
        <a:srgbClr val="000000"/>
      </a:dk1>
      <a:lt1>
        <a:srgbClr val="FFFFFF"/>
      </a:lt1>
      <a:dk2>
        <a:srgbClr val="797778"/>
      </a:dk2>
      <a:lt2>
        <a:srgbClr val="FFFFFF"/>
      </a:lt2>
      <a:accent1>
        <a:srgbClr val="66AFC4"/>
      </a:accent1>
      <a:accent2>
        <a:srgbClr val="02455A"/>
      </a:accent2>
      <a:accent3>
        <a:srgbClr val="797778"/>
      </a:accent3>
      <a:accent4>
        <a:srgbClr val="C9C9CF"/>
      </a:accent4>
      <a:accent5>
        <a:srgbClr val="595959"/>
      </a:accent5>
      <a:accent6>
        <a:srgbClr val="D34D2B"/>
      </a:accent6>
      <a:hlink>
        <a:srgbClr val="02455A"/>
      </a:hlink>
      <a:folHlink>
        <a:srgbClr val="66AFC4"/>
      </a:folHlink>
    </a:clrScheme>
    <a:fontScheme name="Pituitary Standalone 2012">
      <a:majorFont>
        <a:latin typeface="Arial"/>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Sas pas generic template_DRAFT" id="{E4DF7553-C2D2-4F54-BAB4-83A5C8FBB2DE}" vid="{673AF675-B96A-4F84-ACEA-1BECE5BE05CC}"/>
    </a:ext>
  </a:extLst>
</a:theme>
</file>

<file path=ppt/theme/theme6.xml><?xml version="1.0" encoding="utf-8"?>
<a:theme xmlns:a="http://schemas.openxmlformats.org/drawingml/2006/main" name="2_Default Theme">
  <a:themeElements>
    <a:clrScheme name="Personalizados 2">
      <a:dk1>
        <a:srgbClr val="000000"/>
      </a:dk1>
      <a:lt1>
        <a:srgbClr val="FFFFFF"/>
      </a:lt1>
      <a:dk2>
        <a:srgbClr val="666666"/>
      </a:dk2>
      <a:lt2>
        <a:srgbClr val="CCCCCC"/>
      </a:lt2>
      <a:accent1>
        <a:srgbClr val="3A4F92"/>
      </a:accent1>
      <a:accent2>
        <a:srgbClr val="2899B6"/>
      </a:accent2>
      <a:accent3>
        <a:srgbClr val="8BAB42"/>
      </a:accent3>
      <a:accent4>
        <a:srgbClr val="17BCD3"/>
      </a:accent4>
      <a:accent5>
        <a:srgbClr val="C800E6"/>
      </a:accent5>
      <a:accent6>
        <a:srgbClr val="ED006F"/>
      </a:accent6>
      <a:hlink>
        <a:srgbClr val="F6A30B"/>
      </a:hlink>
      <a:folHlink>
        <a:srgbClr val="5800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lstStyle>
        <a:defPPr>
          <a:defRPr smtClean="0"/>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Macstyle">
  <a:themeElements>
    <a:clrScheme name="Macstyle 1">
      <a:dk1>
        <a:srgbClr val="000000"/>
      </a:dk1>
      <a:lt1>
        <a:srgbClr val="EEEEEE"/>
      </a:lt1>
      <a:dk2>
        <a:srgbClr val="FF7518"/>
      </a:dk2>
      <a:lt2>
        <a:srgbClr val="808080"/>
      </a:lt2>
      <a:accent1>
        <a:srgbClr val="AAAAAA"/>
      </a:accent1>
      <a:accent2>
        <a:srgbClr val="5918BB"/>
      </a:accent2>
      <a:accent3>
        <a:srgbClr val="F5F5F5"/>
      </a:accent3>
      <a:accent4>
        <a:srgbClr val="000000"/>
      </a:accent4>
      <a:accent5>
        <a:srgbClr val="D2D2D2"/>
      </a:accent5>
      <a:accent6>
        <a:srgbClr val="5015A9"/>
      </a:accent6>
      <a:hlink>
        <a:srgbClr val="FF9456"/>
      </a:hlink>
      <a:folHlink>
        <a:srgbClr val="555555"/>
      </a:folHlink>
    </a:clrScheme>
    <a:fontScheme name="Macsty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1225"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1225"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Macstyle 1">
        <a:dk1>
          <a:srgbClr val="000000"/>
        </a:dk1>
        <a:lt1>
          <a:srgbClr val="EEEEEE"/>
        </a:lt1>
        <a:dk2>
          <a:srgbClr val="FF7518"/>
        </a:dk2>
        <a:lt2>
          <a:srgbClr val="808080"/>
        </a:lt2>
        <a:accent1>
          <a:srgbClr val="AAAAAA"/>
        </a:accent1>
        <a:accent2>
          <a:srgbClr val="5918BB"/>
        </a:accent2>
        <a:accent3>
          <a:srgbClr val="F5F5F5"/>
        </a:accent3>
        <a:accent4>
          <a:srgbClr val="000000"/>
        </a:accent4>
        <a:accent5>
          <a:srgbClr val="D2D2D2"/>
        </a:accent5>
        <a:accent6>
          <a:srgbClr val="5015A9"/>
        </a:accent6>
        <a:hlink>
          <a:srgbClr val="FF9456"/>
        </a:hlink>
        <a:folHlink>
          <a:srgbClr val="555555"/>
        </a:folHlink>
      </a:clrScheme>
      <a:clrMap bg1="lt1" tx1="dk1" bg2="lt2" tx2="dk2" accent1="accent1" accent2="accent2" accent3="accent3" accent4="accent4" accent5="accent5" accent6="accent6" hlink="hlink" folHlink="folHlink"/>
    </a:extraClrScheme>
    <a:extraClrScheme>
      <a:clrScheme name="Macstyle 2">
        <a:dk1>
          <a:srgbClr val="000000"/>
        </a:dk1>
        <a:lt1>
          <a:srgbClr val="EEEEEE"/>
        </a:lt1>
        <a:dk2>
          <a:srgbClr val="5DBACA"/>
        </a:dk2>
        <a:lt2>
          <a:srgbClr val="808080"/>
        </a:lt2>
        <a:accent1>
          <a:srgbClr val="AAAAAA"/>
        </a:accent1>
        <a:accent2>
          <a:srgbClr val="5918BB"/>
        </a:accent2>
        <a:accent3>
          <a:srgbClr val="F5F5F5"/>
        </a:accent3>
        <a:accent4>
          <a:srgbClr val="000000"/>
        </a:accent4>
        <a:accent5>
          <a:srgbClr val="D2D2D2"/>
        </a:accent5>
        <a:accent6>
          <a:srgbClr val="5015A9"/>
        </a:accent6>
        <a:hlink>
          <a:srgbClr val="5DBACA"/>
        </a:hlink>
        <a:folHlink>
          <a:srgbClr val="555555"/>
        </a:folHlink>
      </a:clrScheme>
      <a:clrMap bg1="lt1" tx1="dk1" bg2="lt2" tx2="dk2" accent1="accent1" accent2="accent2" accent3="accent3" accent4="accent4" accent5="accent5" accent6="accent6" hlink="hlink" folHlink="folHlink"/>
    </a:extraClrScheme>
    <a:extraClrScheme>
      <a:clrScheme name="Macstyle 3">
        <a:dk1>
          <a:srgbClr val="000000"/>
        </a:dk1>
        <a:lt1>
          <a:srgbClr val="EEEEEE"/>
        </a:lt1>
        <a:dk2>
          <a:srgbClr val="DA456B"/>
        </a:dk2>
        <a:lt2>
          <a:srgbClr val="808080"/>
        </a:lt2>
        <a:accent1>
          <a:srgbClr val="AAAAAA"/>
        </a:accent1>
        <a:accent2>
          <a:srgbClr val="5918BB"/>
        </a:accent2>
        <a:accent3>
          <a:srgbClr val="F5F5F5"/>
        </a:accent3>
        <a:accent4>
          <a:srgbClr val="000000"/>
        </a:accent4>
        <a:accent5>
          <a:srgbClr val="D2D2D2"/>
        </a:accent5>
        <a:accent6>
          <a:srgbClr val="5015A9"/>
        </a:accent6>
        <a:hlink>
          <a:srgbClr val="DA456B"/>
        </a:hlink>
        <a:folHlink>
          <a:srgbClr val="555555"/>
        </a:folHlink>
      </a:clrScheme>
      <a:clrMap bg1="lt1" tx1="dk1" bg2="lt2" tx2="dk2" accent1="accent1" accent2="accent2" accent3="accent3" accent4="accent4" accent5="accent5" accent6="accent6" hlink="hlink" folHlink="folHlink"/>
    </a:extraClrScheme>
    <a:extraClrScheme>
      <a:clrScheme name="Macstyle 4">
        <a:dk1>
          <a:srgbClr val="000000"/>
        </a:dk1>
        <a:lt1>
          <a:srgbClr val="EEEEEE"/>
        </a:lt1>
        <a:dk2>
          <a:srgbClr val="6C18B0"/>
        </a:dk2>
        <a:lt2>
          <a:srgbClr val="808080"/>
        </a:lt2>
        <a:accent1>
          <a:srgbClr val="AAAAAA"/>
        </a:accent1>
        <a:accent2>
          <a:srgbClr val="5918BB"/>
        </a:accent2>
        <a:accent3>
          <a:srgbClr val="F5F5F5"/>
        </a:accent3>
        <a:accent4>
          <a:srgbClr val="000000"/>
        </a:accent4>
        <a:accent5>
          <a:srgbClr val="D2D2D2"/>
        </a:accent5>
        <a:accent6>
          <a:srgbClr val="5015A9"/>
        </a:accent6>
        <a:hlink>
          <a:srgbClr val="DA456B"/>
        </a:hlink>
        <a:folHlink>
          <a:srgbClr val="555555"/>
        </a:folHlink>
      </a:clrScheme>
      <a:clrMap bg1="lt1" tx1="dk1" bg2="lt2" tx2="dk2" accent1="accent1" accent2="accent2" accent3="accent3" accent4="accent4" accent5="accent5" accent6="accent6" hlink="hlink" folHlink="folHlink"/>
    </a:extraClrScheme>
    <a:extraClrScheme>
      <a:clrScheme name="Macstyle 5">
        <a:dk1>
          <a:srgbClr val="000000"/>
        </a:dk1>
        <a:lt1>
          <a:srgbClr val="EEEEEE"/>
        </a:lt1>
        <a:dk2>
          <a:srgbClr val="2F8B20"/>
        </a:dk2>
        <a:lt2>
          <a:srgbClr val="808080"/>
        </a:lt2>
        <a:accent1>
          <a:srgbClr val="AAAAAA"/>
        </a:accent1>
        <a:accent2>
          <a:srgbClr val="5918BB"/>
        </a:accent2>
        <a:accent3>
          <a:srgbClr val="F5F5F5"/>
        </a:accent3>
        <a:accent4>
          <a:srgbClr val="000000"/>
        </a:accent4>
        <a:accent5>
          <a:srgbClr val="D2D2D2"/>
        </a:accent5>
        <a:accent6>
          <a:srgbClr val="5015A9"/>
        </a:accent6>
        <a:hlink>
          <a:srgbClr val="5DA31E"/>
        </a:hlink>
        <a:folHlink>
          <a:srgbClr val="555555"/>
        </a:folHlink>
      </a:clrScheme>
      <a:clrMap bg1="lt1" tx1="dk1" bg2="lt2" tx2="dk2" accent1="accent1" accent2="accent2" accent3="accent3" accent4="accent4" accent5="accent5" accent6="accent6" hlink="hlink" folHlink="folHlink"/>
    </a:extraClrScheme>
    <a:extraClrScheme>
      <a:clrScheme name="Macstyle 6">
        <a:dk1>
          <a:srgbClr val="000000"/>
        </a:dk1>
        <a:lt1>
          <a:srgbClr val="EEEEEE"/>
        </a:lt1>
        <a:dk2>
          <a:srgbClr val="777777"/>
        </a:dk2>
        <a:lt2>
          <a:srgbClr val="808080"/>
        </a:lt2>
        <a:accent1>
          <a:srgbClr val="AAAAAA"/>
        </a:accent1>
        <a:accent2>
          <a:srgbClr val="5918BB"/>
        </a:accent2>
        <a:accent3>
          <a:srgbClr val="F5F5F5"/>
        </a:accent3>
        <a:accent4>
          <a:srgbClr val="000000"/>
        </a:accent4>
        <a:accent5>
          <a:srgbClr val="D2D2D2"/>
        </a:accent5>
        <a:accent6>
          <a:srgbClr val="5015A9"/>
        </a:accent6>
        <a:hlink>
          <a:srgbClr val="777777"/>
        </a:hlink>
        <a:folHlink>
          <a:srgbClr val="555555"/>
        </a:folHlink>
      </a:clrScheme>
      <a:clrMap bg1="lt1" tx1="dk1" bg2="lt2" tx2="dk2" accent1="accent1" accent2="accent2" accent3="accent3" accent4="accent4" accent5="accent5" accent6="accent6" hlink="hlink" folHlink="folHlink"/>
    </a:extraClrScheme>
    <a:extraClrScheme>
      <a:clrScheme name="Macstyle 7">
        <a:dk1>
          <a:srgbClr val="000000"/>
        </a:dk1>
        <a:lt1>
          <a:srgbClr val="EEEEEE"/>
        </a:lt1>
        <a:dk2>
          <a:srgbClr val="5B87F2"/>
        </a:dk2>
        <a:lt2>
          <a:srgbClr val="808080"/>
        </a:lt2>
        <a:accent1>
          <a:srgbClr val="AAAAAA"/>
        </a:accent1>
        <a:accent2>
          <a:srgbClr val="5918BB"/>
        </a:accent2>
        <a:accent3>
          <a:srgbClr val="F5F5F5"/>
        </a:accent3>
        <a:accent4>
          <a:srgbClr val="000000"/>
        </a:accent4>
        <a:accent5>
          <a:srgbClr val="D2D2D2"/>
        </a:accent5>
        <a:accent6>
          <a:srgbClr val="5015A9"/>
        </a:accent6>
        <a:hlink>
          <a:srgbClr val="5B87F2"/>
        </a:hlink>
        <a:folHlink>
          <a:srgbClr val="555555"/>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Default Theme.thmx</Template>
  <TotalTime>12991</TotalTime>
  <Words>4746</Words>
  <Application>Microsoft Macintosh PowerPoint</Application>
  <PresentationFormat>On-screen Show (16:9)</PresentationFormat>
  <Paragraphs>1131</Paragraphs>
  <Slides>51</Slides>
  <Notes>29</Notes>
  <HiddenSlides>0</HiddenSlides>
  <MMClips>0</MMClips>
  <ScaleCrop>false</ScaleCrop>
  <HeadingPairs>
    <vt:vector size="6" baseType="variant">
      <vt:variant>
        <vt:lpstr>Fonts Used</vt:lpstr>
      </vt:variant>
      <vt:variant>
        <vt:i4>17</vt:i4>
      </vt:variant>
      <vt:variant>
        <vt:lpstr>Theme</vt:lpstr>
      </vt:variant>
      <vt:variant>
        <vt:i4>26</vt:i4>
      </vt:variant>
      <vt:variant>
        <vt:lpstr>Slide Titles</vt:lpstr>
      </vt:variant>
      <vt:variant>
        <vt:i4>51</vt:i4>
      </vt:variant>
    </vt:vector>
  </HeadingPairs>
  <TitlesOfParts>
    <vt:vector size="94" baseType="lpstr">
      <vt:lpstr>Arial Unicode MS</vt:lpstr>
      <vt:lpstr>acumin-pro</vt:lpstr>
      <vt:lpstr>Arial</vt:lpstr>
      <vt:lpstr>Arial Narrow</vt:lpstr>
      <vt:lpstr>Calibri</vt:lpstr>
      <vt:lpstr>Calibri Light</vt:lpstr>
      <vt:lpstr>Cambria</vt:lpstr>
      <vt:lpstr>Courier New</vt:lpstr>
      <vt:lpstr>Franklin Gothic Book</vt:lpstr>
      <vt:lpstr>Franklin Gothic Demi</vt:lpstr>
      <vt:lpstr>Helvetica</vt:lpstr>
      <vt:lpstr>Montserrat</vt:lpstr>
      <vt:lpstr>News Gothic MT</vt:lpstr>
      <vt:lpstr>Symbol</vt:lpstr>
      <vt:lpstr>Times</vt:lpstr>
      <vt:lpstr>Times New Roman</vt:lpstr>
      <vt:lpstr>Wingdings</vt:lpstr>
      <vt:lpstr>Default Theme</vt:lpstr>
      <vt:lpstr>Tema de Office</vt:lpstr>
      <vt:lpstr>1_Default Theme</vt:lpstr>
      <vt:lpstr>8_Office Theme</vt:lpstr>
      <vt:lpstr>Exjade_G_GIS_2016 slide template</vt:lpstr>
      <vt:lpstr>2_Default Theme</vt:lpstr>
      <vt:lpstr>Office Theme</vt:lpstr>
      <vt:lpstr>1_Office Theme</vt:lpstr>
      <vt:lpstr>3_Macstyle</vt:lpstr>
      <vt:lpstr>4_Macstyle</vt:lpstr>
      <vt:lpstr>25_Office Theme</vt:lpstr>
      <vt:lpstr>1_Macstyle</vt:lpstr>
      <vt:lpstr>23_Office Theme</vt:lpstr>
      <vt:lpstr>9_Office Theme</vt:lpstr>
      <vt:lpstr>21_Exjade_G_GIS_2016 slide template</vt:lpstr>
      <vt:lpstr>1_Exjade_G_GIS_2016 slide template</vt:lpstr>
      <vt:lpstr>10_Office Theme</vt:lpstr>
      <vt:lpstr>27_Office Theme</vt:lpstr>
      <vt:lpstr>Macstyle</vt:lpstr>
      <vt:lpstr>17_Exjade_G_GIS_2016 slide template</vt:lpstr>
      <vt:lpstr>12_Office Theme</vt:lpstr>
      <vt:lpstr>3_Office Theme</vt:lpstr>
      <vt:lpstr>4_Office Theme</vt:lpstr>
      <vt:lpstr>Blank</vt:lpstr>
      <vt:lpstr>18_Office Theme</vt:lpstr>
      <vt:lpstr>29_Office Theme</vt:lpstr>
      <vt:lpstr>PowerPoint Presentation</vt:lpstr>
      <vt:lpstr>Disclosures</vt:lpstr>
      <vt:lpstr>Aplastic Anaemia</vt:lpstr>
      <vt:lpstr>  How we investigate a new AA patient @ King’s</vt:lpstr>
      <vt:lpstr>PowerPoint Presentation</vt:lpstr>
      <vt:lpstr>Cytogenetic clones in AA that evade immune attack</vt:lpstr>
      <vt:lpstr>PowerPoint Presentation</vt:lpstr>
      <vt:lpstr>T cell clonality in AA</vt:lpstr>
      <vt:lpstr>Frequency and incidence of mutations</vt:lpstr>
      <vt:lpstr>Somatic mutations identified by targeted sequencing </vt:lpstr>
      <vt:lpstr>PowerPoint Presentation</vt:lpstr>
      <vt:lpstr>CLONAL HEMATOPOIESIS IN SAA: &gt;12 YEAR COURSE</vt:lpstr>
      <vt:lpstr>PowerPoint Presentation</vt:lpstr>
      <vt:lpstr>    Clonal signature of AA compared to ageing and MDS</vt:lpstr>
      <vt:lpstr>Routes to Clonal Haemopoiesis</vt:lpstr>
      <vt:lpstr>Clonal Haematopoiesis is more common in AA (&gt;70%)</vt:lpstr>
      <vt:lpstr>Clonal haematopoiesis in acquired AA</vt:lpstr>
      <vt:lpstr>Somatic Mutations in AA- Pre-RACE trial</vt:lpstr>
      <vt:lpstr>PowerPoint Presentation</vt:lpstr>
      <vt:lpstr>RACE design</vt:lpstr>
      <vt:lpstr>PowerPoint Presentation</vt:lpstr>
      <vt:lpstr>Research Aims</vt:lpstr>
      <vt:lpstr>High-sensitivity mutation detection panel</vt:lpstr>
      <vt:lpstr>Cytogenetic and mutational data</vt:lpstr>
      <vt:lpstr>PowerPoint Presentation</vt:lpstr>
      <vt:lpstr>Short Term (2 years)</vt:lpstr>
      <vt:lpstr>High risk clonal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RACE Study: Co-Mutations vs. Mutually Exclusive Mutations</vt:lpstr>
      <vt:lpstr>RACE Study: MAFtools Summary (Extended Panel) Younger vs. Older Cohort</vt:lpstr>
      <vt:lpstr>Patients (n=45) analyzed at all 3 time points (baseline/6/24months)-   VAF &gt;0.1%, VAF &gt;1% and VAF&gt;5%  </vt:lpstr>
      <vt:lpstr>Univariate analysis-predictors of response</vt:lpstr>
      <vt:lpstr>CR/ORR and Overall survival- Mutations at baseline</vt:lpstr>
      <vt:lpstr>Overall survival and ORR- Mutations at 6 months or new/addl mutations at 6 mo</vt:lpstr>
      <vt:lpstr>PowerPoint Presentation</vt:lpstr>
      <vt:lpstr>HLA allele loss in aplastic anaemia</vt:lpstr>
      <vt:lpstr>Somatic loss of HLA expression and HLA associations</vt:lpstr>
      <vt:lpstr>Somatic mutations in AA/MDS predisposition syndromes</vt:lpstr>
      <vt:lpstr>Summary</vt:lpstr>
      <vt:lpstr>PowerPoint Presentation</vt:lpstr>
      <vt:lpstr>Summary: Conceptual approach to treatment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Paulina Lascurain</dc:creator>
  <cp:keywords/>
  <dc:description/>
  <cp:lastModifiedBy>Kulasekararaj, Austin</cp:lastModifiedBy>
  <cp:revision>238</cp:revision>
  <cp:lastPrinted>2020-08-12T11:56:59Z</cp:lastPrinted>
  <dcterms:created xsi:type="dcterms:W3CDTF">2018-07-31T07:27:58Z</dcterms:created>
  <dcterms:modified xsi:type="dcterms:W3CDTF">2022-05-31T10:43:23Z</dcterms:modified>
  <cp:category/>
</cp:coreProperties>
</file>